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6400800" cy="4572000"/>
  <p:notesSz cx="6858000" cy="9144000"/>
  <p:embeddedFontLst>
    <p:embeddedFont>
      <p:font typeface="Fredoka One" panose="02000000000000000000" pitchFamily="2" charset="0"/>
      <p:regular r:id="rId14"/>
    </p:embeddedFont>
    <p:embeddedFont>
      <p:font typeface="Patrick Hand" panose="00000500000000000000" pitchFamily="2" charset="0"/>
      <p:regular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440">
          <p15:clr>
            <a:srgbClr val="A4A3A4"/>
          </p15:clr>
        </p15:guide>
        <p15:guide id="2" pos="201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63" d="100"/>
          <a:sy n="163" d="100"/>
        </p:scale>
        <p:origin x="1518" y="138"/>
      </p:cViewPr>
      <p:guideLst>
        <p:guide orient="horz" pos="1440"/>
        <p:guide pos="20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268413" y="1143000"/>
            <a:ext cx="43211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ba20b0da63_0_0:notes"/>
          <p:cNvSpPr>
            <a:spLocks noGrp="1" noRot="1" noChangeAspect="1"/>
          </p:cNvSpPr>
          <p:nvPr>
            <p:ph type="sldImg" idx="2"/>
          </p:nvPr>
        </p:nvSpPr>
        <p:spPr>
          <a:xfrm>
            <a:off x="1268413" y="1143000"/>
            <a:ext cx="4321175"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ba20b0da63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g1ba20b0da63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9:notes"/>
          <p:cNvSpPr>
            <a:spLocks noGrp="1" noRot="1" noChangeAspect="1"/>
          </p:cNvSpPr>
          <p:nvPr>
            <p:ph type="sldImg" idx="2"/>
          </p:nvPr>
        </p:nvSpPr>
        <p:spPr>
          <a:xfrm>
            <a:off x="1268413" y="1143000"/>
            <a:ext cx="43211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0:notes"/>
          <p:cNvSpPr>
            <a:spLocks noGrp="1" noRot="1" noChangeAspect="1"/>
          </p:cNvSpPr>
          <p:nvPr>
            <p:ph type="sldImg" idx="2"/>
          </p:nvPr>
        </p:nvSpPr>
        <p:spPr>
          <a:xfrm>
            <a:off x="1268413" y="1143000"/>
            <a:ext cx="43211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a:spLocks noGrp="1" noRot="1" noChangeAspect="1"/>
          </p:cNvSpPr>
          <p:nvPr>
            <p:ph type="sldImg" idx="2"/>
          </p:nvPr>
        </p:nvSpPr>
        <p:spPr>
          <a:xfrm>
            <a:off x="1268413" y="1143000"/>
            <a:ext cx="43211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1268413" y="1143000"/>
            <a:ext cx="43211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a:spLocks noGrp="1" noRot="1" noChangeAspect="1"/>
          </p:cNvSpPr>
          <p:nvPr>
            <p:ph type="sldImg" idx="2"/>
          </p:nvPr>
        </p:nvSpPr>
        <p:spPr>
          <a:xfrm>
            <a:off x="1268413" y="1143000"/>
            <a:ext cx="43211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a:spLocks noGrp="1" noRot="1" noChangeAspect="1"/>
          </p:cNvSpPr>
          <p:nvPr>
            <p:ph type="sldImg" idx="2"/>
          </p:nvPr>
        </p:nvSpPr>
        <p:spPr>
          <a:xfrm>
            <a:off x="1268413" y="1143000"/>
            <a:ext cx="43211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5:notes"/>
          <p:cNvSpPr>
            <a:spLocks noGrp="1" noRot="1" noChangeAspect="1"/>
          </p:cNvSpPr>
          <p:nvPr>
            <p:ph type="sldImg" idx="2"/>
          </p:nvPr>
        </p:nvSpPr>
        <p:spPr>
          <a:xfrm>
            <a:off x="1268413" y="1143000"/>
            <a:ext cx="43211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6:notes"/>
          <p:cNvSpPr>
            <a:spLocks noGrp="1" noRot="1" noChangeAspect="1"/>
          </p:cNvSpPr>
          <p:nvPr>
            <p:ph type="sldImg" idx="2"/>
          </p:nvPr>
        </p:nvSpPr>
        <p:spPr>
          <a:xfrm>
            <a:off x="1268413" y="1143000"/>
            <a:ext cx="43211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7:notes"/>
          <p:cNvSpPr>
            <a:spLocks noGrp="1" noRot="1" noChangeAspect="1"/>
          </p:cNvSpPr>
          <p:nvPr>
            <p:ph type="sldImg" idx="2"/>
          </p:nvPr>
        </p:nvSpPr>
        <p:spPr>
          <a:xfrm>
            <a:off x="1268413" y="1143000"/>
            <a:ext cx="43211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8:notes"/>
          <p:cNvSpPr>
            <a:spLocks noGrp="1" noRot="1" noChangeAspect="1"/>
          </p:cNvSpPr>
          <p:nvPr>
            <p:ph type="sldImg" idx="2"/>
          </p:nvPr>
        </p:nvSpPr>
        <p:spPr>
          <a:xfrm>
            <a:off x="1268413" y="1143000"/>
            <a:ext cx="43211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2"/>
          <p:cNvSpPr txBox="1">
            <a:spLocks noGrp="1"/>
          </p:cNvSpPr>
          <p:nvPr>
            <p:ph type="ctrTitle"/>
          </p:nvPr>
        </p:nvSpPr>
        <p:spPr>
          <a:xfrm>
            <a:off x="480060" y="748242"/>
            <a:ext cx="5440680" cy="1591733"/>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lt1"/>
              </a:buClr>
              <a:buSzPts val="4000"/>
              <a:buFont typeface="Arial"/>
              <a:buNone/>
              <a:defRPr sz="4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 name="Google Shape;16;p2"/>
          <p:cNvSpPr txBox="1">
            <a:spLocks noGrp="1"/>
          </p:cNvSpPr>
          <p:nvPr>
            <p:ph type="subTitle" idx="1"/>
          </p:nvPr>
        </p:nvSpPr>
        <p:spPr>
          <a:xfrm>
            <a:off x="800100" y="2401359"/>
            <a:ext cx="4800600" cy="110384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667"/>
              </a:spcBef>
              <a:spcAft>
                <a:spcPts val="0"/>
              </a:spcAft>
              <a:buClr>
                <a:schemeClr val="dk1"/>
              </a:buClr>
              <a:buSzPts val="1600"/>
              <a:buNone/>
              <a:defRPr sz="1600"/>
            </a:lvl1pPr>
            <a:lvl2pPr lvl="1" algn="ctr">
              <a:lnSpc>
                <a:spcPct val="90000"/>
              </a:lnSpc>
              <a:spcBef>
                <a:spcPts val="333"/>
              </a:spcBef>
              <a:spcAft>
                <a:spcPts val="0"/>
              </a:spcAft>
              <a:buClr>
                <a:schemeClr val="dk1"/>
              </a:buClr>
              <a:buSzPts val="1333"/>
              <a:buNone/>
              <a:defRPr sz="1333"/>
            </a:lvl2pPr>
            <a:lvl3pPr lvl="2" algn="ctr">
              <a:lnSpc>
                <a:spcPct val="90000"/>
              </a:lnSpc>
              <a:spcBef>
                <a:spcPts val="333"/>
              </a:spcBef>
              <a:spcAft>
                <a:spcPts val="0"/>
              </a:spcAft>
              <a:buClr>
                <a:schemeClr val="dk1"/>
              </a:buClr>
              <a:buSzPts val="1200"/>
              <a:buNone/>
              <a:defRPr sz="1200"/>
            </a:lvl3pPr>
            <a:lvl4pPr lvl="3" algn="ctr">
              <a:lnSpc>
                <a:spcPct val="90000"/>
              </a:lnSpc>
              <a:spcBef>
                <a:spcPts val="333"/>
              </a:spcBef>
              <a:spcAft>
                <a:spcPts val="0"/>
              </a:spcAft>
              <a:buClr>
                <a:schemeClr val="dk1"/>
              </a:buClr>
              <a:buSzPts val="1067"/>
              <a:buNone/>
              <a:defRPr sz="1067"/>
            </a:lvl4pPr>
            <a:lvl5pPr lvl="4" algn="ctr">
              <a:lnSpc>
                <a:spcPct val="90000"/>
              </a:lnSpc>
              <a:spcBef>
                <a:spcPts val="333"/>
              </a:spcBef>
              <a:spcAft>
                <a:spcPts val="0"/>
              </a:spcAft>
              <a:buClr>
                <a:schemeClr val="dk1"/>
              </a:buClr>
              <a:buSzPts val="1067"/>
              <a:buNone/>
              <a:defRPr sz="1067"/>
            </a:lvl5pPr>
            <a:lvl6pPr lvl="5" algn="ctr">
              <a:lnSpc>
                <a:spcPct val="90000"/>
              </a:lnSpc>
              <a:spcBef>
                <a:spcPts val="333"/>
              </a:spcBef>
              <a:spcAft>
                <a:spcPts val="0"/>
              </a:spcAft>
              <a:buClr>
                <a:schemeClr val="dk1"/>
              </a:buClr>
              <a:buSzPts val="1067"/>
              <a:buNone/>
              <a:defRPr sz="1067"/>
            </a:lvl6pPr>
            <a:lvl7pPr lvl="6" algn="ctr">
              <a:lnSpc>
                <a:spcPct val="90000"/>
              </a:lnSpc>
              <a:spcBef>
                <a:spcPts val="333"/>
              </a:spcBef>
              <a:spcAft>
                <a:spcPts val="0"/>
              </a:spcAft>
              <a:buClr>
                <a:schemeClr val="dk1"/>
              </a:buClr>
              <a:buSzPts val="1067"/>
              <a:buNone/>
              <a:defRPr sz="1067"/>
            </a:lvl7pPr>
            <a:lvl8pPr lvl="7" algn="ctr">
              <a:lnSpc>
                <a:spcPct val="90000"/>
              </a:lnSpc>
              <a:spcBef>
                <a:spcPts val="333"/>
              </a:spcBef>
              <a:spcAft>
                <a:spcPts val="0"/>
              </a:spcAft>
              <a:buClr>
                <a:schemeClr val="dk1"/>
              </a:buClr>
              <a:buSzPts val="1067"/>
              <a:buNone/>
              <a:defRPr sz="1067"/>
            </a:lvl8pPr>
            <a:lvl9pPr lvl="8" algn="ctr">
              <a:lnSpc>
                <a:spcPct val="90000"/>
              </a:lnSpc>
              <a:spcBef>
                <a:spcPts val="333"/>
              </a:spcBef>
              <a:spcAft>
                <a:spcPts val="0"/>
              </a:spcAft>
              <a:buClr>
                <a:schemeClr val="dk1"/>
              </a:buClr>
              <a:buSzPts val="1067"/>
              <a:buNone/>
              <a:defRPr sz="1067"/>
            </a:lvl9pPr>
          </a:lstStyle>
          <a:p>
            <a:endParaRPr/>
          </a:p>
        </p:txBody>
      </p:sp>
      <p:sp>
        <p:nvSpPr>
          <p:cNvPr id="17" name="Google Shape;17;p2"/>
          <p:cNvSpPr txBox="1">
            <a:spLocks noGrp="1"/>
          </p:cNvSpPr>
          <p:nvPr>
            <p:ph type="dt" idx="10"/>
          </p:nvPr>
        </p:nvSpPr>
        <p:spPr>
          <a:xfrm>
            <a:off x="440055" y="4237568"/>
            <a:ext cx="144018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ftr" idx="11"/>
          </p:nvPr>
        </p:nvSpPr>
        <p:spPr>
          <a:xfrm>
            <a:off x="2120265" y="4237568"/>
            <a:ext cx="216027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sldNum" idx="12"/>
          </p:nvPr>
        </p:nvSpPr>
        <p:spPr>
          <a:xfrm>
            <a:off x="4520565" y="4237568"/>
            <a:ext cx="144018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1"/>
        <p:cNvGrpSpPr/>
        <p:nvPr/>
      </p:nvGrpSpPr>
      <p:grpSpPr>
        <a:xfrm>
          <a:off x="0" y="0"/>
          <a:ext cx="0" cy="0"/>
          <a:chOff x="0" y="0"/>
          <a:chExt cx="0" cy="0"/>
        </a:xfrm>
      </p:grpSpPr>
      <p:sp>
        <p:nvSpPr>
          <p:cNvPr id="72" name="Google Shape;72;p11"/>
          <p:cNvSpPr txBox="1">
            <a:spLocks noGrp="1"/>
          </p:cNvSpPr>
          <p:nvPr>
            <p:ph type="title"/>
          </p:nvPr>
        </p:nvSpPr>
        <p:spPr>
          <a:xfrm>
            <a:off x="0" y="-1"/>
            <a:ext cx="1311442" cy="523221"/>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3" name="Google Shape;73;p11"/>
          <p:cNvSpPr txBox="1">
            <a:spLocks noGrp="1"/>
          </p:cNvSpPr>
          <p:nvPr>
            <p:ph type="body" idx="1"/>
          </p:nvPr>
        </p:nvSpPr>
        <p:spPr>
          <a:xfrm rot="5400000">
            <a:off x="1749954" y="-92816"/>
            <a:ext cx="2900892" cy="552069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667"/>
              </a:spcBef>
              <a:spcAft>
                <a:spcPts val="0"/>
              </a:spcAft>
              <a:buClr>
                <a:schemeClr val="dk1"/>
              </a:buClr>
              <a:buSzPts val="1800"/>
              <a:buChar char="•"/>
              <a:defRPr/>
            </a:lvl1pPr>
            <a:lvl2pPr marL="914400" lvl="1" indent="-342900" algn="l">
              <a:lnSpc>
                <a:spcPct val="90000"/>
              </a:lnSpc>
              <a:spcBef>
                <a:spcPts val="333"/>
              </a:spcBef>
              <a:spcAft>
                <a:spcPts val="0"/>
              </a:spcAft>
              <a:buClr>
                <a:schemeClr val="dk1"/>
              </a:buClr>
              <a:buSzPts val="1800"/>
              <a:buChar char="•"/>
              <a:defRPr/>
            </a:lvl2pPr>
            <a:lvl3pPr marL="1371600" lvl="2" indent="-342900" algn="l">
              <a:lnSpc>
                <a:spcPct val="90000"/>
              </a:lnSpc>
              <a:spcBef>
                <a:spcPts val="333"/>
              </a:spcBef>
              <a:spcAft>
                <a:spcPts val="0"/>
              </a:spcAft>
              <a:buClr>
                <a:schemeClr val="dk1"/>
              </a:buClr>
              <a:buSzPts val="1800"/>
              <a:buChar char="•"/>
              <a:defRPr/>
            </a:lvl3pPr>
            <a:lvl4pPr marL="1828800" lvl="3" indent="-342900" algn="l">
              <a:lnSpc>
                <a:spcPct val="90000"/>
              </a:lnSpc>
              <a:spcBef>
                <a:spcPts val="333"/>
              </a:spcBef>
              <a:spcAft>
                <a:spcPts val="0"/>
              </a:spcAft>
              <a:buClr>
                <a:schemeClr val="dk1"/>
              </a:buClr>
              <a:buSzPts val="1800"/>
              <a:buChar char="•"/>
              <a:defRPr/>
            </a:lvl4pPr>
            <a:lvl5pPr marL="2286000" lvl="4" indent="-342900" algn="l">
              <a:lnSpc>
                <a:spcPct val="90000"/>
              </a:lnSpc>
              <a:spcBef>
                <a:spcPts val="333"/>
              </a:spcBef>
              <a:spcAft>
                <a:spcPts val="0"/>
              </a:spcAft>
              <a:buClr>
                <a:schemeClr val="dk1"/>
              </a:buClr>
              <a:buSzPts val="1800"/>
              <a:buChar char="•"/>
              <a:defRPr/>
            </a:lvl5pPr>
            <a:lvl6pPr marL="2743200" lvl="5" indent="-342900" algn="l">
              <a:lnSpc>
                <a:spcPct val="90000"/>
              </a:lnSpc>
              <a:spcBef>
                <a:spcPts val="333"/>
              </a:spcBef>
              <a:spcAft>
                <a:spcPts val="0"/>
              </a:spcAft>
              <a:buClr>
                <a:schemeClr val="dk1"/>
              </a:buClr>
              <a:buSzPts val="1800"/>
              <a:buChar char="•"/>
              <a:defRPr/>
            </a:lvl6pPr>
            <a:lvl7pPr marL="3200400" lvl="6" indent="-342900" algn="l">
              <a:lnSpc>
                <a:spcPct val="90000"/>
              </a:lnSpc>
              <a:spcBef>
                <a:spcPts val="333"/>
              </a:spcBef>
              <a:spcAft>
                <a:spcPts val="0"/>
              </a:spcAft>
              <a:buClr>
                <a:schemeClr val="dk1"/>
              </a:buClr>
              <a:buSzPts val="1800"/>
              <a:buChar char="•"/>
              <a:defRPr/>
            </a:lvl7pPr>
            <a:lvl8pPr marL="3657600" lvl="7" indent="-342900" algn="l">
              <a:lnSpc>
                <a:spcPct val="90000"/>
              </a:lnSpc>
              <a:spcBef>
                <a:spcPts val="333"/>
              </a:spcBef>
              <a:spcAft>
                <a:spcPts val="0"/>
              </a:spcAft>
              <a:buClr>
                <a:schemeClr val="dk1"/>
              </a:buClr>
              <a:buSzPts val="1800"/>
              <a:buChar char="•"/>
              <a:defRPr/>
            </a:lvl8pPr>
            <a:lvl9pPr marL="4114800" lvl="8" indent="-342900" algn="l">
              <a:lnSpc>
                <a:spcPct val="90000"/>
              </a:lnSpc>
              <a:spcBef>
                <a:spcPts val="333"/>
              </a:spcBef>
              <a:spcAft>
                <a:spcPts val="0"/>
              </a:spcAft>
              <a:buClr>
                <a:schemeClr val="dk1"/>
              </a:buClr>
              <a:buSzPts val="1800"/>
              <a:buChar char="•"/>
              <a:defRPr/>
            </a:lvl9pPr>
          </a:lstStyle>
          <a:p>
            <a:endParaRPr/>
          </a:p>
        </p:txBody>
      </p:sp>
      <p:sp>
        <p:nvSpPr>
          <p:cNvPr id="74" name="Google Shape;74;p11"/>
          <p:cNvSpPr txBox="1">
            <a:spLocks noGrp="1"/>
          </p:cNvSpPr>
          <p:nvPr>
            <p:ph type="dt" idx="10"/>
          </p:nvPr>
        </p:nvSpPr>
        <p:spPr>
          <a:xfrm>
            <a:off x="440055" y="4237568"/>
            <a:ext cx="144018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1"/>
          <p:cNvSpPr txBox="1">
            <a:spLocks noGrp="1"/>
          </p:cNvSpPr>
          <p:nvPr>
            <p:ph type="ftr" idx="11"/>
          </p:nvPr>
        </p:nvSpPr>
        <p:spPr>
          <a:xfrm>
            <a:off x="2120265" y="4237568"/>
            <a:ext cx="216027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sldNum" idx="12"/>
          </p:nvPr>
        </p:nvSpPr>
        <p:spPr>
          <a:xfrm>
            <a:off x="4520565" y="4237568"/>
            <a:ext cx="144018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7"/>
        <p:cNvGrpSpPr/>
        <p:nvPr/>
      </p:nvGrpSpPr>
      <p:grpSpPr>
        <a:xfrm>
          <a:off x="0" y="0"/>
          <a:ext cx="0" cy="0"/>
          <a:chOff x="0" y="0"/>
          <a:chExt cx="0" cy="0"/>
        </a:xfrm>
      </p:grpSpPr>
      <p:sp>
        <p:nvSpPr>
          <p:cNvPr id="78" name="Google Shape;78;p12"/>
          <p:cNvSpPr txBox="1">
            <a:spLocks noGrp="1"/>
          </p:cNvSpPr>
          <p:nvPr>
            <p:ph type="title"/>
          </p:nvPr>
        </p:nvSpPr>
        <p:spPr>
          <a:xfrm rot="5400000">
            <a:off x="3333380" y="1490610"/>
            <a:ext cx="3874559" cy="1380173"/>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9" name="Google Shape;79;p12"/>
          <p:cNvSpPr txBox="1">
            <a:spLocks noGrp="1"/>
          </p:cNvSpPr>
          <p:nvPr>
            <p:ph type="body" idx="1"/>
          </p:nvPr>
        </p:nvSpPr>
        <p:spPr>
          <a:xfrm rot="5400000">
            <a:off x="533029" y="150443"/>
            <a:ext cx="3874559" cy="406050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667"/>
              </a:spcBef>
              <a:spcAft>
                <a:spcPts val="0"/>
              </a:spcAft>
              <a:buClr>
                <a:schemeClr val="dk1"/>
              </a:buClr>
              <a:buSzPts val="1800"/>
              <a:buChar char="•"/>
              <a:defRPr/>
            </a:lvl1pPr>
            <a:lvl2pPr marL="914400" lvl="1" indent="-342900" algn="l">
              <a:lnSpc>
                <a:spcPct val="90000"/>
              </a:lnSpc>
              <a:spcBef>
                <a:spcPts val="333"/>
              </a:spcBef>
              <a:spcAft>
                <a:spcPts val="0"/>
              </a:spcAft>
              <a:buClr>
                <a:schemeClr val="dk1"/>
              </a:buClr>
              <a:buSzPts val="1800"/>
              <a:buChar char="•"/>
              <a:defRPr/>
            </a:lvl2pPr>
            <a:lvl3pPr marL="1371600" lvl="2" indent="-342900" algn="l">
              <a:lnSpc>
                <a:spcPct val="90000"/>
              </a:lnSpc>
              <a:spcBef>
                <a:spcPts val="333"/>
              </a:spcBef>
              <a:spcAft>
                <a:spcPts val="0"/>
              </a:spcAft>
              <a:buClr>
                <a:schemeClr val="dk1"/>
              </a:buClr>
              <a:buSzPts val="1800"/>
              <a:buChar char="•"/>
              <a:defRPr/>
            </a:lvl3pPr>
            <a:lvl4pPr marL="1828800" lvl="3" indent="-342900" algn="l">
              <a:lnSpc>
                <a:spcPct val="90000"/>
              </a:lnSpc>
              <a:spcBef>
                <a:spcPts val="333"/>
              </a:spcBef>
              <a:spcAft>
                <a:spcPts val="0"/>
              </a:spcAft>
              <a:buClr>
                <a:schemeClr val="dk1"/>
              </a:buClr>
              <a:buSzPts val="1800"/>
              <a:buChar char="•"/>
              <a:defRPr/>
            </a:lvl4pPr>
            <a:lvl5pPr marL="2286000" lvl="4" indent="-342900" algn="l">
              <a:lnSpc>
                <a:spcPct val="90000"/>
              </a:lnSpc>
              <a:spcBef>
                <a:spcPts val="333"/>
              </a:spcBef>
              <a:spcAft>
                <a:spcPts val="0"/>
              </a:spcAft>
              <a:buClr>
                <a:schemeClr val="dk1"/>
              </a:buClr>
              <a:buSzPts val="1800"/>
              <a:buChar char="•"/>
              <a:defRPr/>
            </a:lvl5pPr>
            <a:lvl6pPr marL="2743200" lvl="5" indent="-342900" algn="l">
              <a:lnSpc>
                <a:spcPct val="90000"/>
              </a:lnSpc>
              <a:spcBef>
                <a:spcPts val="333"/>
              </a:spcBef>
              <a:spcAft>
                <a:spcPts val="0"/>
              </a:spcAft>
              <a:buClr>
                <a:schemeClr val="dk1"/>
              </a:buClr>
              <a:buSzPts val="1800"/>
              <a:buChar char="•"/>
              <a:defRPr/>
            </a:lvl6pPr>
            <a:lvl7pPr marL="3200400" lvl="6" indent="-342900" algn="l">
              <a:lnSpc>
                <a:spcPct val="90000"/>
              </a:lnSpc>
              <a:spcBef>
                <a:spcPts val="333"/>
              </a:spcBef>
              <a:spcAft>
                <a:spcPts val="0"/>
              </a:spcAft>
              <a:buClr>
                <a:schemeClr val="dk1"/>
              </a:buClr>
              <a:buSzPts val="1800"/>
              <a:buChar char="•"/>
              <a:defRPr/>
            </a:lvl7pPr>
            <a:lvl8pPr marL="3657600" lvl="7" indent="-342900" algn="l">
              <a:lnSpc>
                <a:spcPct val="90000"/>
              </a:lnSpc>
              <a:spcBef>
                <a:spcPts val="333"/>
              </a:spcBef>
              <a:spcAft>
                <a:spcPts val="0"/>
              </a:spcAft>
              <a:buClr>
                <a:schemeClr val="dk1"/>
              </a:buClr>
              <a:buSzPts val="1800"/>
              <a:buChar char="•"/>
              <a:defRPr/>
            </a:lvl8pPr>
            <a:lvl9pPr marL="4114800" lvl="8" indent="-342900" algn="l">
              <a:lnSpc>
                <a:spcPct val="90000"/>
              </a:lnSpc>
              <a:spcBef>
                <a:spcPts val="333"/>
              </a:spcBef>
              <a:spcAft>
                <a:spcPts val="0"/>
              </a:spcAft>
              <a:buClr>
                <a:schemeClr val="dk1"/>
              </a:buClr>
              <a:buSzPts val="1800"/>
              <a:buChar char="•"/>
              <a:defRPr/>
            </a:lvl9pPr>
          </a:lstStyle>
          <a:p>
            <a:endParaRPr/>
          </a:p>
        </p:txBody>
      </p:sp>
      <p:sp>
        <p:nvSpPr>
          <p:cNvPr id="80" name="Google Shape;80;p12"/>
          <p:cNvSpPr txBox="1">
            <a:spLocks noGrp="1"/>
          </p:cNvSpPr>
          <p:nvPr>
            <p:ph type="dt" idx="10"/>
          </p:nvPr>
        </p:nvSpPr>
        <p:spPr>
          <a:xfrm>
            <a:off x="440055" y="4237568"/>
            <a:ext cx="144018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2"/>
          <p:cNvSpPr txBox="1">
            <a:spLocks noGrp="1"/>
          </p:cNvSpPr>
          <p:nvPr>
            <p:ph type="ftr" idx="11"/>
          </p:nvPr>
        </p:nvSpPr>
        <p:spPr>
          <a:xfrm>
            <a:off x="2120265" y="4237568"/>
            <a:ext cx="216027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sldNum" idx="12"/>
          </p:nvPr>
        </p:nvSpPr>
        <p:spPr>
          <a:xfrm>
            <a:off x="4520565" y="4237568"/>
            <a:ext cx="144018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0" y="-1"/>
            <a:ext cx="1311442" cy="523221"/>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3"/>
          <p:cNvSpPr txBox="1">
            <a:spLocks noGrp="1"/>
          </p:cNvSpPr>
          <p:nvPr>
            <p:ph type="body" idx="1"/>
          </p:nvPr>
        </p:nvSpPr>
        <p:spPr>
          <a:xfrm>
            <a:off x="440055" y="1217083"/>
            <a:ext cx="5520690" cy="290089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667"/>
              </a:spcBef>
              <a:spcAft>
                <a:spcPts val="0"/>
              </a:spcAft>
              <a:buClr>
                <a:schemeClr val="dk1"/>
              </a:buClr>
              <a:buSzPts val="1800"/>
              <a:buChar char="•"/>
              <a:defRPr/>
            </a:lvl1pPr>
            <a:lvl2pPr marL="914400" lvl="1" indent="-342900" algn="l">
              <a:lnSpc>
                <a:spcPct val="90000"/>
              </a:lnSpc>
              <a:spcBef>
                <a:spcPts val="333"/>
              </a:spcBef>
              <a:spcAft>
                <a:spcPts val="0"/>
              </a:spcAft>
              <a:buClr>
                <a:schemeClr val="dk1"/>
              </a:buClr>
              <a:buSzPts val="1800"/>
              <a:buChar char="•"/>
              <a:defRPr/>
            </a:lvl2pPr>
            <a:lvl3pPr marL="1371600" lvl="2" indent="-342900" algn="l">
              <a:lnSpc>
                <a:spcPct val="90000"/>
              </a:lnSpc>
              <a:spcBef>
                <a:spcPts val="333"/>
              </a:spcBef>
              <a:spcAft>
                <a:spcPts val="0"/>
              </a:spcAft>
              <a:buClr>
                <a:schemeClr val="dk1"/>
              </a:buClr>
              <a:buSzPts val="1800"/>
              <a:buChar char="•"/>
              <a:defRPr/>
            </a:lvl3pPr>
            <a:lvl4pPr marL="1828800" lvl="3" indent="-342900" algn="l">
              <a:lnSpc>
                <a:spcPct val="90000"/>
              </a:lnSpc>
              <a:spcBef>
                <a:spcPts val="333"/>
              </a:spcBef>
              <a:spcAft>
                <a:spcPts val="0"/>
              </a:spcAft>
              <a:buClr>
                <a:schemeClr val="dk1"/>
              </a:buClr>
              <a:buSzPts val="1800"/>
              <a:buChar char="•"/>
              <a:defRPr/>
            </a:lvl4pPr>
            <a:lvl5pPr marL="2286000" lvl="4" indent="-342900" algn="l">
              <a:lnSpc>
                <a:spcPct val="90000"/>
              </a:lnSpc>
              <a:spcBef>
                <a:spcPts val="333"/>
              </a:spcBef>
              <a:spcAft>
                <a:spcPts val="0"/>
              </a:spcAft>
              <a:buClr>
                <a:schemeClr val="dk1"/>
              </a:buClr>
              <a:buSzPts val="1800"/>
              <a:buChar char="•"/>
              <a:defRPr/>
            </a:lvl5pPr>
            <a:lvl6pPr marL="2743200" lvl="5" indent="-342900" algn="l">
              <a:lnSpc>
                <a:spcPct val="90000"/>
              </a:lnSpc>
              <a:spcBef>
                <a:spcPts val="333"/>
              </a:spcBef>
              <a:spcAft>
                <a:spcPts val="0"/>
              </a:spcAft>
              <a:buClr>
                <a:schemeClr val="dk1"/>
              </a:buClr>
              <a:buSzPts val="1800"/>
              <a:buChar char="•"/>
              <a:defRPr/>
            </a:lvl6pPr>
            <a:lvl7pPr marL="3200400" lvl="6" indent="-342900" algn="l">
              <a:lnSpc>
                <a:spcPct val="90000"/>
              </a:lnSpc>
              <a:spcBef>
                <a:spcPts val="333"/>
              </a:spcBef>
              <a:spcAft>
                <a:spcPts val="0"/>
              </a:spcAft>
              <a:buClr>
                <a:schemeClr val="dk1"/>
              </a:buClr>
              <a:buSzPts val="1800"/>
              <a:buChar char="•"/>
              <a:defRPr/>
            </a:lvl7pPr>
            <a:lvl8pPr marL="3657600" lvl="7" indent="-342900" algn="l">
              <a:lnSpc>
                <a:spcPct val="90000"/>
              </a:lnSpc>
              <a:spcBef>
                <a:spcPts val="333"/>
              </a:spcBef>
              <a:spcAft>
                <a:spcPts val="0"/>
              </a:spcAft>
              <a:buClr>
                <a:schemeClr val="dk1"/>
              </a:buClr>
              <a:buSzPts val="1800"/>
              <a:buChar char="•"/>
              <a:defRPr/>
            </a:lvl8pPr>
            <a:lvl9pPr marL="4114800" lvl="8" indent="-342900" algn="l">
              <a:lnSpc>
                <a:spcPct val="90000"/>
              </a:lnSpc>
              <a:spcBef>
                <a:spcPts val="333"/>
              </a:spcBef>
              <a:spcAft>
                <a:spcPts val="0"/>
              </a:spcAft>
              <a:buClr>
                <a:schemeClr val="dk1"/>
              </a:buClr>
              <a:buSzPts val="1800"/>
              <a:buChar char="•"/>
              <a:defRPr/>
            </a:lvl9pPr>
          </a:lstStyle>
          <a:p>
            <a:endParaRPr/>
          </a:p>
        </p:txBody>
      </p:sp>
      <p:sp>
        <p:nvSpPr>
          <p:cNvPr id="23" name="Google Shape;23;p3"/>
          <p:cNvSpPr txBox="1">
            <a:spLocks noGrp="1"/>
          </p:cNvSpPr>
          <p:nvPr>
            <p:ph type="dt" idx="10"/>
          </p:nvPr>
        </p:nvSpPr>
        <p:spPr>
          <a:xfrm>
            <a:off x="440055" y="4237568"/>
            <a:ext cx="144018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ftr" idx="11"/>
          </p:nvPr>
        </p:nvSpPr>
        <p:spPr>
          <a:xfrm>
            <a:off x="2120265" y="4237568"/>
            <a:ext cx="216027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4520565" y="4237568"/>
            <a:ext cx="144018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
        <p:cNvGrpSpPr/>
        <p:nvPr/>
      </p:nvGrpSpPr>
      <p:grpSpPr>
        <a:xfrm>
          <a:off x="0" y="0"/>
          <a:ext cx="0" cy="0"/>
          <a:chOff x="0" y="0"/>
          <a:chExt cx="0" cy="0"/>
        </a:xfrm>
      </p:grpSpPr>
      <p:sp>
        <p:nvSpPr>
          <p:cNvPr id="27" name="Google Shape;27;p4"/>
          <p:cNvSpPr txBox="1">
            <a:spLocks noGrp="1"/>
          </p:cNvSpPr>
          <p:nvPr>
            <p:ph type="title"/>
          </p:nvPr>
        </p:nvSpPr>
        <p:spPr>
          <a:xfrm>
            <a:off x="436722" y="1139826"/>
            <a:ext cx="5520690" cy="1901825"/>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lt1"/>
              </a:buClr>
              <a:buSzPts val="4000"/>
              <a:buFont typeface="Arial"/>
              <a:buNone/>
              <a:defRPr sz="4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8" name="Google Shape;28;p4"/>
          <p:cNvSpPr txBox="1">
            <a:spLocks noGrp="1"/>
          </p:cNvSpPr>
          <p:nvPr>
            <p:ph type="body" idx="1"/>
          </p:nvPr>
        </p:nvSpPr>
        <p:spPr>
          <a:xfrm>
            <a:off x="436722" y="3059643"/>
            <a:ext cx="5520690" cy="10001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667"/>
              </a:spcBef>
              <a:spcAft>
                <a:spcPts val="0"/>
              </a:spcAft>
              <a:buClr>
                <a:schemeClr val="dk1"/>
              </a:buClr>
              <a:buSzPts val="1600"/>
              <a:buNone/>
              <a:defRPr sz="1600">
                <a:solidFill>
                  <a:schemeClr val="dk1"/>
                </a:solidFill>
              </a:defRPr>
            </a:lvl1pPr>
            <a:lvl2pPr marL="914400" lvl="1" indent="-228600" algn="l">
              <a:lnSpc>
                <a:spcPct val="90000"/>
              </a:lnSpc>
              <a:spcBef>
                <a:spcPts val="333"/>
              </a:spcBef>
              <a:spcAft>
                <a:spcPts val="0"/>
              </a:spcAft>
              <a:buClr>
                <a:srgbClr val="888888"/>
              </a:buClr>
              <a:buSzPts val="1333"/>
              <a:buNone/>
              <a:defRPr sz="1333">
                <a:solidFill>
                  <a:srgbClr val="888888"/>
                </a:solidFill>
              </a:defRPr>
            </a:lvl2pPr>
            <a:lvl3pPr marL="1371600" lvl="2" indent="-228600" algn="l">
              <a:lnSpc>
                <a:spcPct val="90000"/>
              </a:lnSpc>
              <a:spcBef>
                <a:spcPts val="333"/>
              </a:spcBef>
              <a:spcAft>
                <a:spcPts val="0"/>
              </a:spcAft>
              <a:buClr>
                <a:srgbClr val="888888"/>
              </a:buClr>
              <a:buSzPts val="1200"/>
              <a:buNone/>
              <a:defRPr sz="1200">
                <a:solidFill>
                  <a:srgbClr val="888888"/>
                </a:solidFill>
              </a:defRPr>
            </a:lvl3pPr>
            <a:lvl4pPr marL="1828800" lvl="3" indent="-228600" algn="l">
              <a:lnSpc>
                <a:spcPct val="90000"/>
              </a:lnSpc>
              <a:spcBef>
                <a:spcPts val="333"/>
              </a:spcBef>
              <a:spcAft>
                <a:spcPts val="0"/>
              </a:spcAft>
              <a:buClr>
                <a:srgbClr val="888888"/>
              </a:buClr>
              <a:buSzPts val="1067"/>
              <a:buNone/>
              <a:defRPr sz="1067">
                <a:solidFill>
                  <a:srgbClr val="888888"/>
                </a:solidFill>
              </a:defRPr>
            </a:lvl4pPr>
            <a:lvl5pPr marL="2286000" lvl="4" indent="-228600" algn="l">
              <a:lnSpc>
                <a:spcPct val="90000"/>
              </a:lnSpc>
              <a:spcBef>
                <a:spcPts val="333"/>
              </a:spcBef>
              <a:spcAft>
                <a:spcPts val="0"/>
              </a:spcAft>
              <a:buClr>
                <a:srgbClr val="888888"/>
              </a:buClr>
              <a:buSzPts val="1067"/>
              <a:buNone/>
              <a:defRPr sz="1067">
                <a:solidFill>
                  <a:srgbClr val="888888"/>
                </a:solidFill>
              </a:defRPr>
            </a:lvl5pPr>
            <a:lvl6pPr marL="2743200" lvl="5" indent="-228600" algn="l">
              <a:lnSpc>
                <a:spcPct val="90000"/>
              </a:lnSpc>
              <a:spcBef>
                <a:spcPts val="333"/>
              </a:spcBef>
              <a:spcAft>
                <a:spcPts val="0"/>
              </a:spcAft>
              <a:buClr>
                <a:srgbClr val="888888"/>
              </a:buClr>
              <a:buSzPts val="1067"/>
              <a:buNone/>
              <a:defRPr sz="1067">
                <a:solidFill>
                  <a:srgbClr val="888888"/>
                </a:solidFill>
              </a:defRPr>
            </a:lvl6pPr>
            <a:lvl7pPr marL="3200400" lvl="6" indent="-228600" algn="l">
              <a:lnSpc>
                <a:spcPct val="90000"/>
              </a:lnSpc>
              <a:spcBef>
                <a:spcPts val="333"/>
              </a:spcBef>
              <a:spcAft>
                <a:spcPts val="0"/>
              </a:spcAft>
              <a:buClr>
                <a:srgbClr val="888888"/>
              </a:buClr>
              <a:buSzPts val="1067"/>
              <a:buNone/>
              <a:defRPr sz="1067">
                <a:solidFill>
                  <a:srgbClr val="888888"/>
                </a:solidFill>
              </a:defRPr>
            </a:lvl7pPr>
            <a:lvl8pPr marL="3657600" lvl="7" indent="-228600" algn="l">
              <a:lnSpc>
                <a:spcPct val="90000"/>
              </a:lnSpc>
              <a:spcBef>
                <a:spcPts val="333"/>
              </a:spcBef>
              <a:spcAft>
                <a:spcPts val="0"/>
              </a:spcAft>
              <a:buClr>
                <a:srgbClr val="888888"/>
              </a:buClr>
              <a:buSzPts val="1067"/>
              <a:buNone/>
              <a:defRPr sz="1067">
                <a:solidFill>
                  <a:srgbClr val="888888"/>
                </a:solidFill>
              </a:defRPr>
            </a:lvl8pPr>
            <a:lvl9pPr marL="4114800" lvl="8" indent="-228600" algn="l">
              <a:lnSpc>
                <a:spcPct val="90000"/>
              </a:lnSpc>
              <a:spcBef>
                <a:spcPts val="333"/>
              </a:spcBef>
              <a:spcAft>
                <a:spcPts val="0"/>
              </a:spcAft>
              <a:buClr>
                <a:srgbClr val="888888"/>
              </a:buClr>
              <a:buSzPts val="1067"/>
              <a:buNone/>
              <a:defRPr sz="1067">
                <a:solidFill>
                  <a:srgbClr val="888888"/>
                </a:solidFill>
              </a:defRPr>
            </a:lvl9pPr>
          </a:lstStyle>
          <a:p>
            <a:endParaRPr/>
          </a:p>
        </p:txBody>
      </p:sp>
      <p:sp>
        <p:nvSpPr>
          <p:cNvPr id="29" name="Google Shape;29;p4"/>
          <p:cNvSpPr txBox="1">
            <a:spLocks noGrp="1"/>
          </p:cNvSpPr>
          <p:nvPr>
            <p:ph type="dt" idx="10"/>
          </p:nvPr>
        </p:nvSpPr>
        <p:spPr>
          <a:xfrm>
            <a:off x="440055" y="4237568"/>
            <a:ext cx="144018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ftr" idx="11"/>
          </p:nvPr>
        </p:nvSpPr>
        <p:spPr>
          <a:xfrm>
            <a:off x="2120265" y="4237568"/>
            <a:ext cx="216027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sldNum" idx="12"/>
          </p:nvPr>
        </p:nvSpPr>
        <p:spPr>
          <a:xfrm>
            <a:off x="4520565" y="4237568"/>
            <a:ext cx="144018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0" y="-1"/>
            <a:ext cx="1311442" cy="523221"/>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4" name="Google Shape;34;p5"/>
          <p:cNvSpPr txBox="1">
            <a:spLocks noGrp="1"/>
          </p:cNvSpPr>
          <p:nvPr>
            <p:ph type="body" idx="1"/>
          </p:nvPr>
        </p:nvSpPr>
        <p:spPr>
          <a:xfrm>
            <a:off x="440055" y="1217083"/>
            <a:ext cx="2720340" cy="290089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667"/>
              </a:spcBef>
              <a:spcAft>
                <a:spcPts val="0"/>
              </a:spcAft>
              <a:buClr>
                <a:schemeClr val="dk1"/>
              </a:buClr>
              <a:buSzPts val="1800"/>
              <a:buChar char="•"/>
              <a:defRPr/>
            </a:lvl1pPr>
            <a:lvl2pPr marL="914400" lvl="1" indent="-342900" algn="l">
              <a:lnSpc>
                <a:spcPct val="90000"/>
              </a:lnSpc>
              <a:spcBef>
                <a:spcPts val="333"/>
              </a:spcBef>
              <a:spcAft>
                <a:spcPts val="0"/>
              </a:spcAft>
              <a:buClr>
                <a:schemeClr val="dk1"/>
              </a:buClr>
              <a:buSzPts val="1800"/>
              <a:buChar char="•"/>
              <a:defRPr/>
            </a:lvl2pPr>
            <a:lvl3pPr marL="1371600" lvl="2" indent="-342900" algn="l">
              <a:lnSpc>
                <a:spcPct val="90000"/>
              </a:lnSpc>
              <a:spcBef>
                <a:spcPts val="333"/>
              </a:spcBef>
              <a:spcAft>
                <a:spcPts val="0"/>
              </a:spcAft>
              <a:buClr>
                <a:schemeClr val="dk1"/>
              </a:buClr>
              <a:buSzPts val="1800"/>
              <a:buChar char="•"/>
              <a:defRPr/>
            </a:lvl3pPr>
            <a:lvl4pPr marL="1828800" lvl="3" indent="-342900" algn="l">
              <a:lnSpc>
                <a:spcPct val="90000"/>
              </a:lnSpc>
              <a:spcBef>
                <a:spcPts val="333"/>
              </a:spcBef>
              <a:spcAft>
                <a:spcPts val="0"/>
              </a:spcAft>
              <a:buClr>
                <a:schemeClr val="dk1"/>
              </a:buClr>
              <a:buSzPts val="1800"/>
              <a:buChar char="•"/>
              <a:defRPr/>
            </a:lvl4pPr>
            <a:lvl5pPr marL="2286000" lvl="4" indent="-342900" algn="l">
              <a:lnSpc>
                <a:spcPct val="90000"/>
              </a:lnSpc>
              <a:spcBef>
                <a:spcPts val="333"/>
              </a:spcBef>
              <a:spcAft>
                <a:spcPts val="0"/>
              </a:spcAft>
              <a:buClr>
                <a:schemeClr val="dk1"/>
              </a:buClr>
              <a:buSzPts val="1800"/>
              <a:buChar char="•"/>
              <a:defRPr/>
            </a:lvl5pPr>
            <a:lvl6pPr marL="2743200" lvl="5" indent="-342900" algn="l">
              <a:lnSpc>
                <a:spcPct val="90000"/>
              </a:lnSpc>
              <a:spcBef>
                <a:spcPts val="333"/>
              </a:spcBef>
              <a:spcAft>
                <a:spcPts val="0"/>
              </a:spcAft>
              <a:buClr>
                <a:schemeClr val="dk1"/>
              </a:buClr>
              <a:buSzPts val="1800"/>
              <a:buChar char="•"/>
              <a:defRPr/>
            </a:lvl6pPr>
            <a:lvl7pPr marL="3200400" lvl="6" indent="-342900" algn="l">
              <a:lnSpc>
                <a:spcPct val="90000"/>
              </a:lnSpc>
              <a:spcBef>
                <a:spcPts val="333"/>
              </a:spcBef>
              <a:spcAft>
                <a:spcPts val="0"/>
              </a:spcAft>
              <a:buClr>
                <a:schemeClr val="dk1"/>
              </a:buClr>
              <a:buSzPts val="1800"/>
              <a:buChar char="•"/>
              <a:defRPr/>
            </a:lvl7pPr>
            <a:lvl8pPr marL="3657600" lvl="7" indent="-342900" algn="l">
              <a:lnSpc>
                <a:spcPct val="90000"/>
              </a:lnSpc>
              <a:spcBef>
                <a:spcPts val="333"/>
              </a:spcBef>
              <a:spcAft>
                <a:spcPts val="0"/>
              </a:spcAft>
              <a:buClr>
                <a:schemeClr val="dk1"/>
              </a:buClr>
              <a:buSzPts val="1800"/>
              <a:buChar char="•"/>
              <a:defRPr/>
            </a:lvl8pPr>
            <a:lvl9pPr marL="4114800" lvl="8" indent="-342900" algn="l">
              <a:lnSpc>
                <a:spcPct val="90000"/>
              </a:lnSpc>
              <a:spcBef>
                <a:spcPts val="333"/>
              </a:spcBef>
              <a:spcAft>
                <a:spcPts val="0"/>
              </a:spcAft>
              <a:buClr>
                <a:schemeClr val="dk1"/>
              </a:buClr>
              <a:buSzPts val="1800"/>
              <a:buChar char="•"/>
              <a:defRPr/>
            </a:lvl9pPr>
          </a:lstStyle>
          <a:p>
            <a:endParaRPr/>
          </a:p>
        </p:txBody>
      </p:sp>
      <p:sp>
        <p:nvSpPr>
          <p:cNvPr id="35" name="Google Shape;35;p5"/>
          <p:cNvSpPr txBox="1">
            <a:spLocks noGrp="1"/>
          </p:cNvSpPr>
          <p:nvPr>
            <p:ph type="body" idx="2"/>
          </p:nvPr>
        </p:nvSpPr>
        <p:spPr>
          <a:xfrm>
            <a:off x="3240405" y="1217083"/>
            <a:ext cx="2720340" cy="290089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667"/>
              </a:spcBef>
              <a:spcAft>
                <a:spcPts val="0"/>
              </a:spcAft>
              <a:buClr>
                <a:schemeClr val="dk1"/>
              </a:buClr>
              <a:buSzPts val="1800"/>
              <a:buChar char="•"/>
              <a:defRPr/>
            </a:lvl1pPr>
            <a:lvl2pPr marL="914400" lvl="1" indent="-342900" algn="l">
              <a:lnSpc>
                <a:spcPct val="90000"/>
              </a:lnSpc>
              <a:spcBef>
                <a:spcPts val="333"/>
              </a:spcBef>
              <a:spcAft>
                <a:spcPts val="0"/>
              </a:spcAft>
              <a:buClr>
                <a:schemeClr val="dk1"/>
              </a:buClr>
              <a:buSzPts val="1800"/>
              <a:buChar char="•"/>
              <a:defRPr/>
            </a:lvl2pPr>
            <a:lvl3pPr marL="1371600" lvl="2" indent="-342900" algn="l">
              <a:lnSpc>
                <a:spcPct val="90000"/>
              </a:lnSpc>
              <a:spcBef>
                <a:spcPts val="333"/>
              </a:spcBef>
              <a:spcAft>
                <a:spcPts val="0"/>
              </a:spcAft>
              <a:buClr>
                <a:schemeClr val="dk1"/>
              </a:buClr>
              <a:buSzPts val="1800"/>
              <a:buChar char="•"/>
              <a:defRPr/>
            </a:lvl3pPr>
            <a:lvl4pPr marL="1828800" lvl="3" indent="-342900" algn="l">
              <a:lnSpc>
                <a:spcPct val="90000"/>
              </a:lnSpc>
              <a:spcBef>
                <a:spcPts val="333"/>
              </a:spcBef>
              <a:spcAft>
                <a:spcPts val="0"/>
              </a:spcAft>
              <a:buClr>
                <a:schemeClr val="dk1"/>
              </a:buClr>
              <a:buSzPts val="1800"/>
              <a:buChar char="•"/>
              <a:defRPr/>
            </a:lvl4pPr>
            <a:lvl5pPr marL="2286000" lvl="4" indent="-342900" algn="l">
              <a:lnSpc>
                <a:spcPct val="90000"/>
              </a:lnSpc>
              <a:spcBef>
                <a:spcPts val="333"/>
              </a:spcBef>
              <a:spcAft>
                <a:spcPts val="0"/>
              </a:spcAft>
              <a:buClr>
                <a:schemeClr val="dk1"/>
              </a:buClr>
              <a:buSzPts val="1800"/>
              <a:buChar char="•"/>
              <a:defRPr/>
            </a:lvl5pPr>
            <a:lvl6pPr marL="2743200" lvl="5" indent="-342900" algn="l">
              <a:lnSpc>
                <a:spcPct val="90000"/>
              </a:lnSpc>
              <a:spcBef>
                <a:spcPts val="333"/>
              </a:spcBef>
              <a:spcAft>
                <a:spcPts val="0"/>
              </a:spcAft>
              <a:buClr>
                <a:schemeClr val="dk1"/>
              </a:buClr>
              <a:buSzPts val="1800"/>
              <a:buChar char="•"/>
              <a:defRPr/>
            </a:lvl6pPr>
            <a:lvl7pPr marL="3200400" lvl="6" indent="-342900" algn="l">
              <a:lnSpc>
                <a:spcPct val="90000"/>
              </a:lnSpc>
              <a:spcBef>
                <a:spcPts val="333"/>
              </a:spcBef>
              <a:spcAft>
                <a:spcPts val="0"/>
              </a:spcAft>
              <a:buClr>
                <a:schemeClr val="dk1"/>
              </a:buClr>
              <a:buSzPts val="1800"/>
              <a:buChar char="•"/>
              <a:defRPr/>
            </a:lvl7pPr>
            <a:lvl8pPr marL="3657600" lvl="7" indent="-342900" algn="l">
              <a:lnSpc>
                <a:spcPct val="90000"/>
              </a:lnSpc>
              <a:spcBef>
                <a:spcPts val="333"/>
              </a:spcBef>
              <a:spcAft>
                <a:spcPts val="0"/>
              </a:spcAft>
              <a:buClr>
                <a:schemeClr val="dk1"/>
              </a:buClr>
              <a:buSzPts val="1800"/>
              <a:buChar char="•"/>
              <a:defRPr/>
            </a:lvl8pPr>
            <a:lvl9pPr marL="4114800" lvl="8" indent="-342900" algn="l">
              <a:lnSpc>
                <a:spcPct val="90000"/>
              </a:lnSpc>
              <a:spcBef>
                <a:spcPts val="333"/>
              </a:spcBef>
              <a:spcAft>
                <a:spcPts val="0"/>
              </a:spcAft>
              <a:buClr>
                <a:schemeClr val="dk1"/>
              </a:buClr>
              <a:buSzPts val="1800"/>
              <a:buChar char="•"/>
              <a:defRPr/>
            </a:lvl9pPr>
          </a:lstStyle>
          <a:p>
            <a:endParaRPr/>
          </a:p>
        </p:txBody>
      </p:sp>
      <p:sp>
        <p:nvSpPr>
          <p:cNvPr id="36" name="Google Shape;36;p5"/>
          <p:cNvSpPr txBox="1">
            <a:spLocks noGrp="1"/>
          </p:cNvSpPr>
          <p:nvPr>
            <p:ph type="dt" idx="10"/>
          </p:nvPr>
        </p:nvSpPr>
        <p:spPr>
          <a:xfrm>
            <a:off x="440055" y="4237568"/>
            <a:ext cx="144018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
          <p:cNvSpPr txBox="1">
            <a:spLocks noGrp="1"/>
          </p:cNvSpPr>
          <p:nvPr>
            <p:ph type="ftr" idx="11"/>
          </p:nvPr>
        </p:nvSpPr>
        <p:spPr>
          <a:xfrm>
            <a:off x="2120265" y="4237568"/>
            <a:ext cx="216027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sldNum" idx="12"/>
          </p:nvPr>
        </p:nvSpPr>
        <p:spPr>
          <a:xfrm>
            <a:off x="4520565" y="4237568"/>
            <a:ext cx="144018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440889" y="243418"/>
            <a:ext cx="5520690" cy="883709"/>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1" name="Google Shape;41;p6"/>
          <p:cNvSpPr txBox="1">
            <a:spLocks noGrp="1"/>
          </p:cNvSpPr>
          <p:nvPr>
            <p:ph type="body" idx="1"/>
          </p:nvPr>
        </p:nvSpPr>
        <p:spPr>
          <a:xfrm>
            <a:off x="440889" y="1120775"/>
            <a:ext cx="2707838" cy="54927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667"/>
              </a:spcBef>
              <a:spcAft>
                <a:spcPts val="0"/>
              </a:spcAft>
              <a:buClr>
                <a:schemeClr val="dk1"/>
              </a:buClr>
              <a:buSzPts val="1600"/>
              <a:buNone/>
              <a:defRPr sz="1600" b="1"/>
            </a:lvl1pPr>
            <a:lvl2pPr marL="914400" lvl="1" indent="-228600" algn="l">
              <a:lnSpc>
                <a:spcPct val="90000"/>
              </a:lnSpc>
              <a:spcBef>
                <a:spcPts val="333"/>
              </a:spcBef>
              <a:spcAft>
                <a:spcPts val="0"/>
              </a:spcAft>
              <a:buClr>
                <a:schemeClr val="dk1"/>
              </a:buClr>
              <a:buSzPts val="1333"/>
              <a:buNone/>
              <a:defRPr sz="1333" b="1"/>
            </a:lvl2pPr>
            <a:lvl3pPr marL="1371600" lvl="2" indent="-228600" algn="l">
              <a:lnSpc>
                <a:spcPct val="90000"/>
              </a:lnSpc>
              <a:spcBef>
                <a:spcPts val="333"/>
              </a:spcBef>
              <a:spcAft>
                <a:spcPts val="0"/>
              </a:spcAft>
              <a:buClr>
                <a:schemeClr val="dk1"/>
              </a:buClr>
              <a:buSzPts val="1200"/>
              <a:buNone/>
              <a:defRPr sz="1200" b="1"/>
            </a:lvl3pPr>
            <a:lvl4pPr marL="1828800" lvl="3" indent="-228600" algn="l">
              <a:lnSpc>
                <a:spcPct val="90000"/>
              </a:lnSpc>
              <a:spcBef>
                <a:spcPts val="333"/>
              </a:spcBef>
              <a:spcAft>
                <a:spcPts val="0"/>
              </a:spcAft>
              <a:buClr>
                <a:schemeClr val="dk1"/>
              </a:buClr>
              <a:buSzPts val="1067"/>
              <a:buNone/>
              <a:defRPr sz="1067" b="1"/>
            </a:lvl4pPr>
            <a:lvl5pPr marL="2286000" lvl="4" indent="-228600" algn="l">
              <a:lnSpc>
                <a:spcPct val="90000"/>
              </a:lnSpc>
              <a:spcBef>
                <a:spcPts val="333"/>
              </a:spcBef>
              <a:spcAft>
                <a:spcPts val="0"/>
              </a:spcAft>
              <a:buClr>
                <a:schemeClr val="dk1"/>
              </a:buClr>
              <a:buSzPts val="1067"/>
              <a:buNone/>
              <a:defRPr sz="1067" b="1"/>
            </a:lvl5pPr>
            <a:lvl6pPr marL="2743200" lvl="5" indent="-228600" algn="l">
              <a:lnSpc>
                <a:spcPct val="90000"/>
              </a:lnSpc>
              <a:spcBef>
                <a:spcPts val="333"/>
              </a:spcBef>
              <a:spcAft>
                <a:spcPts val="0"/>
              </a:spcAft>
              <a:buClr>
                <a:schemeClr val="dk1"/>
              </a:buClr>
              <a:buSzPts val="1067"/>
              <a:buNone/>
              <a:defRPr sz="1067" b="1"/>
            </a:lvl6pPr>
            <a:lvl7pPr marL="3200400" lvl="6" indent="-228600" algn="l">
              <a:lnSpc>
                <a:spcPct val="90000"/>
              </a:lnSpc>
              <a:spcBef>
                <a:spcPts val="333"/>
              </a:spcBef>
              <a:spcAft>
                <a:spcPts val="0"/>
              </a:spcAft>
              <a:buClr>
                <a:schemeClr val="dk1"/>
              </a:buClr>
              <a:buSzPts val="1067"/>
              <a:buNone/>
              <a:defRPr sz="1067" b="1"/>
            </a:lvl7pPr>
            <a:lvl8pPr marL="3657600" lvl="7" indent="-228600" algn="l">
              <a:lnSpc>
                <a:spcPct val="90000"/>
              </a:lnSpc>
              <a:spcBef>
                <a:spcPts val="333"/>
              </a:spcBef>
              <a:spcAft>
                <a:spcPts val="0"/>
              </a:spcAft>
              <a:buClr>
                <a:schemeClr val="dk1"/>
              </a:buClr>
              <a:buSzPts val="1067"/>
              <a:buNone/>
              <a:defRPr sz="1067" b="1"/>
            </a:lvl8pPr>
            <a:lvl9pPr marL="4114800" lvl="8" indent="-228600" algn="l">
              <a:lnSpc>
                <a:spcPct val="90000"/>
              </a:lnSpc>
              <a:spcBef>
                <a:spcPts val="333"/>
              </a:spcBef>
              <a:spcAft>
                <a:spcPts val="0"/>
              </a:spcAft>
              <a:buClr>
                <a:schemeClr val="dk1"/>
              </a:buClr>
              <a:buSzPts val="1067"/>
              <a:buNone/>
              <a:defRPr sz="1067" b="1"/>
            </a:lvl9pPr>
          </a:lstStyle>
          <a:p>
            <a:endParaRPr/>
          </a:p>
        </p:txBody>
      </p:sp>
      <p:sp>
        <p:nvSpPr>
          <p:cNvPr id="42" name="Google Shape;42;p6"/>
          <p:cNvSpPr txBox="1">
            <a:spLocks noGrp="1"/>
          </p:cNvSpPr>
          <p:nvPr>
            <p:ph type="body" idx="2"/>
          </p:nvPr>
        </p:nvSpPr>
        <p:spPr>
          <a:xfrm>
            <a:off x="440889" y="1670050"/>
            <a:ext cx="2707838" cy="245639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667"/>
              </a:spcBef>
              <a:spcAft>
                <a:spcPts val="0"/>
              </a:spcAft>
              <a:buClr>
                <a:schemeClr val="dk1"/>
              </a:buClr>
              <a:buSzPts val="1800"/>
              <a:buChar char="•"/>
              <a:defRPr/>
            </a:lvl1pPr>
            <a:lvl2pPr marL="914400" lvl="1" indent="-342900" algn="l">
              <a:lnSpc>
                <a:spcPct val="90000"/>
              </a:lnSpc>
              <a:spcBef>
                <a:spcPts val="333"/>
              </a:spcBef>
              <a:spcAft>
                <a:spcPts val="0"/>
              </a:spcAft>
              <a:buClr>
                <a:schemeClr val="dk1"/>
              </a:buClr>
              <a:buSzPts val="1800"/>
              <a:buChar char="•"/>
              <a:defRPr/>
            </a:lvl2pPr>
            <a:lvl3pPr marL="1371600" lvl="2" indent="-342900" algn="l">
              <a:lnSpc>
                <a:spcPct val="90000"/>
              </a:lnSpc>
              <a:spcBef>
                <a:spcPts val="333"/>
              </a:spcBef>
              <a:spcAft>
                <a:spcPts val="0"/>
              </a:spcAft>
              <a:buClr>
                <a:schemeClr val="dk1"/>
              </a:buClr>
              <a:buSzPts val="1800"/>
              <a:buChar char="•"/>
              <a:defRPr/>
            </a:lvl3pPr>
            <a:lvl4pPr marL="1828800" lvl="3" indent="-342900" algn="l">
              <a:lnSpc>
                <a:spcPct val="90000"/>
              </a:lnSpc>
              <a:spcBef>
                <a:spcPts val="333"/>
              </a:spcBef>
              <a:spcAft>
                <a:spcPts val="0"/>
              </a:spcAft>
              <a:buClr>
                <a:schemeClr val="dk1"/>
              </a:buClr>
              <a:buSzPts val="1800"/>
              <a:buChar char="•"/>
              <a:defRPr/>
            </a:lvl4pPr>
            <a:lvl5pPr marL="2286000" lvl="4" indent="-342900" algn="l">
              <a:lnSpc>
                <a:spcPct val="90000"/>
              </a:lnSpc>
              <a:spcBef>
                <a:spcPts val="333"/>
              </a:spcBef>
              <a:spcAft>
                <a:spcPts val="0"/>
              </a:spcAft>
              <a:buClr>
                <a:schemeClr val="dk1"/>
              </a:buClr>
              <a:buSzPts val="1800"/>
              <a:buChar char="•"/>
              <a:defRPr/>
            </a:lvl5pPr>
            <a:lvl6pPr marL="2743200" lvl="5" indent="-342900" algn="l">
              <a:lnSpc>
                <a:spcPct val="90000"/>
              </a:lnSpc>
              <a:spcBef>
                <a:spcPts val="333"/>
              </a:spcBef>
              <a:spcAft>
                <a:spcPts val="0"/>
              </a:spcAft>
              <a:buClr>
                <a:schemeClr val="dk1"/>
              </a:buClr>
              <a:buSzPts val="1800"/>
              <a:buChar char="•"/>
              <a:defRPr/>
            </a:lvl6pPr>
            <a:lvl7pPr marL="3200400" lvl="6" indent="-342900" algn="l">
              <a:lnSpc>
                <a:spcPct val="90000"/>
              </a:lnSpc>
              <a:spcBef>
                <a:spcPts val="333"/>
              </a:spcBef>
              <a:spcAft>
                <a:spcPts val="0"/>
              </a:spcAft>
              <a:buClr>
                <a:schemeClr val="dk1"/>
              </a:buClr>
              <a:buSzPts val="1800"/>
              <a:buChar char="•"/>
              <a:defRPr/>
            </a:lvl7pPr>
            <a:lvl8pPr marL="3657600" lvl="7" indent="-342900" algn="l">
              <a:lnSpc>
                <a:spcPct val="90000"/>
              </a:lnSpc>
              <a:spcBef>
                <a:spcPts val="333"/>
              </a:spcBef>
              <a:spcAft>
                <a:spcPts val="0"/>
              </a:spcAft>
              <a:buClr>
                <a:schemeClr val="dk1"/>
              </a:buClr>
              <a:buSzPts val="1800"/>
              <a:buChar char="•"/>
              <a:defRPr/>
            </a:lvl8pPr>
            <a:lvl9pPr marL="4114800" lvl="8" indent="-342900" algn="l">
              <a:lnSpc>
                <a:spcPct val="90000"/>
              </a:lnSpc>
              <a:spcBef>
                <a:spcPts val="333"/>
              </a:spcBef>
              <a:spcAft>
                <a:spcPts val="0"/>
              </a:spcAft>
              <a:buClr>
                <a:schemeClr val="dk1"/>
              </a:buClr>
              <a:buSzPts val="1800"/>
              <a:buChar char="•"/>
              <a:defRPr/>
            </a:lvl9pPr>
          </a:lstStyle>
          <a:p>
            <a:endParaRPr/>
          </a:p>
        </p:txBody>
      </p:sp>
      <p:sp>
        <p:nvSpPr>
          <p:cNvPr id="43" name="Google Shape;43;p6"/>
          <p:cNvSpPr txBox="1">
            <a:spLocks noGrp="1"/>
          </p:cNvSpPr>
          <p:nvPr>
            <p:ph type="body" idx="3"/>
          </p:nvPr>
        </p:nvSpPr>
        <p:spPr>
          <a:xfrm>
            <a:off x="3240405" y="1120775"/>
            <a:ext cx="2721174" cy="54927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667"/>
              </a:spcBef>
              <a:spcAft>
                <a:spcPts val="0"/>
              </a:spcAft>
              <a:buClr>
                <a:schemeClr val="dk1"/>
              </a:buClr>
              <a:buSzPts val="1600"/>
              <a:buNone/>
              <a:defRPr sz="1600" b="1"/>
            </a:lvl1pPr>
            <a:lvl2pPr marL="914400" lvl="1" indent="-228600" algn="l">
              <a:lnSpc>
                <a:spcPct val="90000"/>
              </a:lnSpc>
              <a:spcBef>
                <a:spcPts val="333"/>
              </a:spcBef>
              <a:spcAft>
                <a:spcPts val="0"/>
              </a:spcAft>
              <a:buClr>
                <a:schemeClr val="dk1"/>
              </a:buClr>
              <a:buSzPts val="1333"/>
              <a:buNone/>
              <a:defRPr sz="1333" b="1"/>
            </a:lvl2pPr>
            <a:lvl3pPr marL="1371600" lvl="2" indent="-228600" algn="l">
              <a:lnSpc>
                <a:spcPct val="90000"/>
              </a:lnSpc>
              <a:spcBef>
                <a:spcPts val="333"/>
              </a:spcBef>
              <a:spcAft>
                <a:spcPts val="0"/>
              </a:spcAft>
              <a:buClr>
                <a:schemeClr val="dk1"/>
              </a:buClr>
              <a:buSzPts val="1200"/>
              <a:buNone/>
              <a:defRPr sz="1200" b="1"/>
            </a:lvl3pPr>
            <a:lvl4pPr marL="1828800" lvl="3" indent="-228600" algn="l">
              <a:lnSpc>
                <a:spcPct val="90000"/>
              </a:lnSpc>
              <a:spcBef>
                <a:spcPts val="333"/>
              </a:spcBef>
              <a:spcAft>
                <a:spcPts val="0"/>
              </a:spcAft>
              <a:buClr>
                <a:schemeClr val="dk1"/>
              </a:buClr>
              <a:buSzPts val="1067"/>
              <a:buNone/>
              <a:defRPr sz="1067" b="1"/>
            </a:lvl4pPr>
            <a:lvl5pPr marL="2286000" lvl="4" indent="-228600" algn="l">
              <a:lnSpc>
                <a:spcPct val="90000"/>
              </a:lnSpc>
              <a:spcBef>
                <a:spcPts val="333"/>
              </a:spcBef>
              <a:spcAft>
                <a:spcPts val="0"/>
              </a:spcAft>
              <a:buClr>
                <a:schemeClr val="dk1"/>
              </a:buClr>
              <a:buSzPts val="1067"/>
              <a:buNone/>
              <a:defRPr sz="1067" b="1"/>
            </a:lvl5pPr>
            <a:lvl6pPr marL="2743200" lvl="5" indent="-228600" algn="l">
              <a:lnSpc>
                <a:spcPct val="90000"/>
              </a:lnSpc>
              <a:spcBef>
                <a:spcPts val="333"/>
              </a:spcBef>
              <a:spcAft>
                <a:spcPts val="0"/>
              </a:spcAft>
              <a:buClr>
                <a:schemeClr val="dk1"/>
              </a:buClr>
              <a:buSzPts val="1067"/>
              <a:buNone/>
              <a:defRPr sz="1067" b="1"/>
            </a:lvl6pPr>
            <a:lvl7pPr marL="3200400" lvl="6" indent="-228600" algn="l">
              <a:lnSpc>
                <a:spcPct val="90000"/>
              </a:lnSpc>
              <a:spcBef>
                <a:spcPts val="333"/>
              </a:spcBef>
              <a:spcAft>
                <a:spcPts val="0"/>
              </a:spcAft>
              <a:buClr>
                <a:schemeClr val="dk1"/>
              </a:buClr>
              <a:buSzPts val="1067"/>
              <a:buNone/>
              <a:defRPr sz="1067" b="1"/>
            </a:lvl7pPr>
            <a:lvl8pPr marL="3657600" lvl="7" indent="-228600" algn="l">
              <a:lnSpc>
                <a:spcPct val="90000"/>
              </a:lnSpc>
              <a:spcBef>
                <a:spcPts val="333"/>
              </a:spcBef>
              <a:spcAft>
                <a:spcPts val="0"/>
              </a:spcAft>
              <a:buClr>
                <a:schemeClr val="dk1"/>
              </a:buClr>
              <a:buSzPts val="1067"/>
              <a:buNone/>
              <a:defRPr sz="1067" b="1"/>
            </a:lvl8pPr>
            <a:lvl9pPr marL="4114800" lvl="8" indent="-228600" algn="l">
              <a:lnSpc>
                <a:spcPct val="90000"/>
              </a:lnSpc>
              <a:spcBef>
                <a:spcPts val="333"/>
              </a:spcBef>
              <a:spcAft>
                <a:spcPts val="0"/>
              </a:spcAft>
              <a:buClr>
                <a:schemeClr val="dk1"/>
              </a:buClr>
              <a:buSzPts val="1067"/>
              <a:buNone/>
              <a:defRPr sz="1067" b="1"/>
            </a:lvl9pPr>
          </a:lstStyle>
          <a:p>
            <a:endParaRPr/>
          </a:p>
        </p:txBody>
      </p:sp>
      <p:sp>
        <p:nvSpPr>
          <p:cNvPr id="44" name="Google Shape;44;p6"/>
          <p:cNvSpPr txBox="1">
            <a:spLocks noGrp="1"/>
          </p:cNvSpPr>
          <p:nvPr>
            <p:ph type="body" idx="4"/>
          </p:nvPr>
        </p:nvSpPr>
        <p:spPr>
          <a:xfrm>
            <a:off x="3240405" y="1670050"/>
            <a:ext cx="2721174" cy="245639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667"/>
              </a:spcBef>
              <a:spcAft>
                <a:spcPts val="0"/>
              </a:spcAft>
              <a:buClr>
                <a:schemeClr val="dk1"/>
              </a:buClr>
              <a:buSzPts val="1800"/>
              <a:buChar char="•"/>
              <a:defRPr/>
            </a:lvl1pPr>
            <a:lvl2pPr marL="914400" lvl="1" indent="-342900" algn="l">
              <a:lnSpc>
                <a:spcPct val="90000"/>
              </a:lnSpc>
              <a:spcBef>
                <a:spcPts val="333"/>
              </a:spcBef>
              <a:spcAft>
                <a:spcPts val="0"/>
              </a:spcAft>
              <a:buClr>
                <a:schemeClr val="dk1"/>
              </a:buClr>
              <a:buSzPts val="1800"/>
              <a:buChar char="•"/>
              <a:defRPr/>
            </a:lvl2pPr>
            <a:lvl3pPr marL="1371600" lvl="2" indent="-342900" algn="l">
              <a:lnSpc>
                <a:spcPct val="90000"/>
              </a:lnSpc>
              <a:spcBef>
                <a:spcPts val="333"/>
              </a:spcBef>
              <a:spcAft>
                <a:spcPts val="0"/>
              </a:spcAft>
              <a:buClr>
                <a:schemeClr val="dk1"/>
              </a:buClr>
              <a:buSzPts val="1800"/>
              <a:buChar char="•"/>
              <a:defRPr/>
            </a:lvl3pPr>
            <a:lvl4pPr marL="1828800" lvl="3" indent="-342900" algn="l">
              <a:lnSpc>
                <a:spcPct val="90000"/>
              </a:lnSpc>
              <a:spcBef>
                <a:spcPts val="333"/>
              </a:spcBef>
              <a:spcAft>
                <a:spcPts val="0"/>
              </a:spcAft>
              <a:buClr>
                <a:schemeClr val="dk1"/>
              </a:buClr>
              <a:buSzPts val="1800"/>
              <a:buChar char="•"/>
              <a:defRPr/>
            </a:lvl4pPr>
            <a:lvl5pPr marL="2286000" lvl="4" indent="-342900" algn="l">
              <a:lnSpc>
                <a:spcPct val="90000"/>
              </a:lnSpc>
              <a:spcBef>
                <a:spcPts val="333"/>
              </a:spcBef>
              <a:spcAft>
                <a:spcPts val="0"/>
              </a:spcAft>
              <a:buClr>
                <a:schemeClr val="dk1"/>
              </a:buClr>
              <a:buSzPts val="1800"/>
              <a:buChar char="•"/>
              <a:defRPr/>
            </a:lvl5pPr>
            <a:lvl6pPr marL="2743200" lvl="5" indent="-342900" algn="l">
              <a:lnSpc>
                <a:spcPct val="90000"/>
              </a:lnSpc>
              <a:spcBef>
                <a:spcPts val="333"/>
              </a:spcBef>
              <a:spcAft>
                <a:spcPts val="0"/>
              </a:spcAft>
              <a:buClr>
                <a:schemeClr val="dk1"/>
              </a:buClr>
              <a:buSzPts val="1800"/>
              <a:buChar char="•"/>
              <a:defRPr/>
            </a:lvl6pPr>
            <a:lvl7pPr marL="3200400" lvl="6" indent="-342900" algn="l">
              <a:lnSpc>
                <a:spcPct val="90000"/>
              </a:lnSpc>
              <a:spcBef>
                <a:spcPts val="333"/>
              </a:spcBef>
              <a:spcAft>
                <a:spcPts val="0"/>
              </a:spcAft>
              <a:buClr>
                <a:schemeClr val="dk1"/>
              </a:buClr>
              <a:buSzPts val="1800"/>
              <a:buChar char="•"/>
              <a:defRPr/>
            </a:lvl7pPr>
            <a:lvl8pPr marL="3657600" lvl="7" indent="-342900" algn="l">
              <a:lnSpc>
                <a:spcPct val="90000"/>
              </a:lnSpc>
              <a:spcBef>
                <a:spcPts val="333"/>
              </a:spcBef>
              <a:spcAft>
                <a:spcPts val="0"/>
              </a:spcAft>
              <a:buClr>
                <a:schemeClr val="dk1"/>
              </a:buClr>
              <a:buSzPts val="1800"/>
              <a:buChar char="•"/>
              <a:defRPr/>
            </a:lvl8pPr>
            <a:lvl9pPr marL="4114800" lvl="8" indent="-342900" algn="l">
              <a:lnSpc>
                <a:spcPct val="90000"/>
              </a:lnSpc>
              <a:spcBef>
                <a:spcPts val="333"/>
              </a:spcBef>
              <a:spcAft>
                <a:spcPts val="0"/>
              </a:spcAft>
              <a:buClr>
                <a:schemeClr val="dk1"/>
              </a:buClr>
              <a:buSzPts val="1800"/>
              <a:buChar char="•"/>
              <a:defRPr/>
            </a:lvl9pPr>
          </a:lstStyle>
          <a:p>
            <a:endParaRPr/>
          </a:p>
        </p:txBody>
      </p:sp>
      <p:sp>
        <p:nvSpPr>
          <p:cNvPr id="45" name="Google Shape;45;p6"/>
          <p:cNvSpPr txBox="1">
            <a:spLocks noGrp="1"/>
          </p:cNvSpPr>
          <p:nvPr>
            <p:ph type="dt" idx="10"/>
          </p:nvPr>
        </p:nvSpPr>
        <p:spPr>
          <a:xfrm>
            <a:off x="440055" y="4237568"/>
            <a:ext cx="144018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6"/>
          <p:cNvSpPr txBox="1">
            <a:spLocks noGrp="1"/>
          </p:cNvSpPr>
          <p:nvPr>
            <p:ph type="ftr" idx="11"/>
          </p:nvPr>
        </p:nvSpPr>
        <p:spPr>
          <a:xfrm>
            <a:off x="2120265" y="4237568"/>
            <a:ext cx="216027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sldNum" idx="12"/>
          </p:nvPr>
        </p:nvSpPr>
        <p:spPr>
          <a:xfrm>
            <a:off x="4520565" y="4237568"/>
            <a:ext cx="144018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8"/>
        <p:cNvGrpSpPr/>
        <p:nvPr/>
      </p:nvGrpSpPr>
      <p:grpSpPr>
        <a:xfrm>
          <a:off x="0" y="0"/>
          <a:ext cx="0" cy="0"/>
          <a:chOff x="0" y="0"/>
          <a:chExt cx="0" cy="0"/>
        </a:xfrm>
      </p:grpSpPr>
      <p:sp>
        <p:nvSpPr>
          <p:cNvPr id="49" name="Google Shape;49;p7"/>
          <p:cNvSpPr txBox="1">
            <a:spLocks noGrp="1"/>
          </p:cNvSpPr>
          <p:nvPr>
            <p:ph type="title"/>
          </p:nvPr>
        </p:nvSpPr>
        <p:spPr>
          <a:xfrm>
            <a:off x="0" y="-1"/>
            <a:ext cx="1311442" cy="523221"/>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0" name="Google Shape;50;p7"/>
          <p:cNvSpPr txBox="1">
            <a:spLocks noGrp="1"/>
          </p:cNvSpPr>
          <p:nvPr>
            <p:ph type="dt" idx="10"/>
          </p:nvPr>
        </p:nvSpPr>
        <p:spPr>
          <a:xfrm>
            <a:off x="440055" y="4237568"/>
            <a:ext cx="144018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2120265" y="4237568"/>
            <a:ext cx="216027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4520565" y="4237568"/>
            <a:ext cx="144018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8"/>
          <p:cNvSpPr txBox="1">
            <a:spLocks noGrp="1"/>
          </p:cNvSpPr>
          <p:nvPr>
            <p:ph type="dt" idx="10"/>
          </p:nvPr>
        </p:nvSpPr>
        <p:spPr>
          <a:xfrm>
            <a:off x="440055" y="4237568"/>
            <a:ext cx="144018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8"/>
          <p:cNvSpPr txBox="1">
            <a:spLocks noGrp="1"/>
          </p:cNvSpPr>
          <p:nvPr>
            <p:ph type="ftr" idx="11"/>
          </p:nvPr>
        </p:nvSpPr>
        <p:spPr>
          <a:xfrm>
            <a:off x="2120265" y="4237568"/>
            <a:ext cx="216027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sldNum" idx="12"/>
          </p:nvPr>
        </p:nvSpPr>
        <p:spPr>
          <a:xfrm>
            <a:off x="4520565" y="4237568"/>
            <a:ext cx="144018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7"/>
        <p:cNvGrpSpPr/>
        <p:nvPr/>
      </p:nvGrpSpPr>
      <p:grpSpPr>
        <a:xfrm>
          <a:off x="0" y="0"/>
          <a:ext cx="0" cy="0"/>
          <a:chOff x="0" y="0"/>
          <a:chExt cx="0" cy="0"/>
        </a:xfrm>
      </p:grpSpPr>
      <p:sp>
        <p:nvSpPr>
          <p:cNvPr id="58" name="Google Shape;58;p9"/>
          <p:cNvSpPr txBox="1">
            <a:spLocks noGrp="1"/>
          </p:cNvSpPr>
          <p:nvPr>
            <p:ph type="title"/>
          </p:nvPr>
        </p:nvSpPr>
        <p:spPr>
          <a:xfrm>
            <a:off x="440889" y="304800"/>
            <a:ext cx="2064425" cy="10668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lt1"/>
              </a:buClr>
              <a:buSzPts val="2133"/>
              <a:buFont typeface="Arial"/>
              <a:buNone/>
              <a:defRPr sz="2133"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9" name="Google Shape;59;p9"/>
          <p:cNvSpPr txBox="1">
            <a:spLocks noGrp="1"/>
          </p:cNvSpPr>
          <p:nvPr>
            <p:ph type="body" idx="1"/>
          </p:nvPr>
        </p:nvSpPr>
        <p:spPr>
          <a:xfrm>
            <a:off x="2721174" y="658285"/>
            <a:ext cx="3240405" cy="3249083"/>
          </a:xfrm>
          <a:prstGeom prst="rect">
            <a:avLst/>
          </a:prstGeom>
          <a:noFill/>
          <a:ln>
            <a:noFill/>
          </a:ln>
        </p:spPr>
        <p:txBody>
          <a:bodyPr spcFirstLastPara="1" wrap="square" lIns="91425" tIns="45700" rIns="91425" bIns="45700" anchor="t" anchorCtr="0">
            <a:normAutofit/>
          </a:bodyPr>
          <a:lstStyle>
            <a:lvl1pPr marL="457200" lvl="0" indent="-364045" algn="l">
              <a:lnSpc>
                <a:spcPct val="90000"/>
              </a:lnSpc>
              <a:spcBef>
                <a:spcPts val="667"/>
              </a:spcBef>
              <a:spcAft>
                <a:spcPts val="0"/>
              </a:spcAft>
              <a:buClr>
                <a:schemeClr val="dk1"/>
              </a:buClr>
              <a:buSzPts val="2133"/>
              <a:buChar char="•"/>
              <a:defRPr sz="2133"/>
            </a:lvl1pPr>
            <a:lvl2pPr marL="914400" lvl="1" indent="-347154" algn="l">
              <a:lnSpc>
                <a:spcPct val="90000"/>
              </a:lnSpc>
              <a:spcBef>
                <a:spcPts val="333"/>
              </a:spcBef>
              <a:spcAft>
                <a:spcPts val="0"/>
              </a:spcAft>
              <a:buClr>
                <a:schemeClr val="dk1"/>
              </a:buClr>
              <a:buSzPts val="1867"/>
              <a:buChar char="•"/>
              <a:defRPr sz="1867"/>
            </a:lvl2pPr>
            <a:lvl3pPr marL="1371600" lvl="2" indent="-330200" algn="l">
              <a:lnSpc>
                <a:spcPct val="90000"/>
              </a:lnSpc>
              <a:spcBef>
                <a:spcPts val="333"/>
              </a:spcBef>
              <a:spcAft>
                <a:spcPts val="0"/>
              </a:spcAft>
              <a:buClr>
                <a:schemeClr val="dk1"/>
              </a:buClr>
              <a:buSzPts val="1600"/>
              <a:buChar char="•"/>
              <a:defRPr sz="1600"/>
            </a:lvl3pPr>
            <a:lvl4pPr marL="1828800" lvl="3" indent="-313245" algn="l">
              <a:lnSpc>
                <a:spcPct val="90000"/>
              </a:lnSpc>
              <a:spcBef>
                <a:spcPts val="333"/>
              </a:spcBef>
              <a:spcAft>
                <a:spcPts val="0"/>
              </a:spcAft>
              <a:buClr>
                <a:schemeClr val="dk1"/>
              </a:buClr>
              <a:buSzPts val="1333"/>
              <a:buChar char="•"/>
              <a:defRPr sz="1333"/>
            </a:lvl4pPr>
            <a:lvl5pPr marL="2286000" lvl="4" indent="-313245" algn="l">
              <a:lnSpc>
                <a:spcPct val="90000"/>
              </a:lnSpc>
              <a:spcBef>
                <a:spcPts val="333"/>
              </a:spcBef>
              <a:spcAft>
                <a:spcPts val="0"/>
              </a:spcAft>
              <a:buClr>
                <a:schemeClr val="dk1"/>
              </a:buClr>
              <a:buSzPts val="1333"/>
              <a:buChar char="•"/>
              <a:defRPr sz="1333"/>
            </a:lvl5pPr>
            <a:lvl6pPr marL="2743200" lvl="5" indent="-313245" algn="l">
              <a:lnSpc>
                <a:spcPct val="90000"/>
              </a:lnSpc>
              <a:spcBef>
                <a:spcPts val="333"/>
              </a:spcBef>
              <a:spcAft>
                <a:spcPts val="0"/>
              </a:spcAft>
              <a:buClr>
                <a:schemeClr val="dk1"/>
              </a:buClr>
              <a:buSzPts val="1333"/>
              <a:buChar char="•"/>
              <a:defRPr sz="1333"/>
            </a:lvl6pPr>
            <a:lvl7pPr marL="3200400" lvl="6" indent="-313245" algn="l">
              <a:lnSpc>
                <a:spcPct val="90000"/>
              </a:lnSpc>
              <a:spcBef>
                <a:spcPts val="333"/>
              </a:spcBef>
              <a:spcAft>
                <a:spcPts val="0"/>
              </a:spcAft>
              <a:buClr>
                <a:schemeClr val="dk1"/>
              </a:buClr>
              <a:buSzPts val="1333"/>
              <a:buChar char="•"/>
              <a:defRPr sz="1333"/>
            </a:lvl7pPr>
            <a:lvl8pPr marL="3657600" lvl="7" indent="-313245" algn="l">
              <a:lnSpc>
                <a:spcPct val="90000"/>
              </a:lnSpc>
              <a:spcBef>
                <a:spcPts val="333"/>
              </a:spcBef>
              <a:spcAft>
                <a:spcPts val="0"/>
              </a:spcAft>
              <a:buClr>
                <a:schemeClr val="dk1"/>
              </a:buClr>
              <a:buSzPts val="1333"/>
              <a:buChar char="•"/>
              <a:defRPr sz="1333"/>
            </a:lvl8pPr>
            <a:lvl9pPr marL="4114800" lvl="8" indent="-313245" algn="l">
              <a:lnSpc>
                <a:spcPct val="90000"/>
              </a:lnSpc>
              <a:spcBef>
                <a:spcPts val="333"/>
              </a:spcBef>
              <a:spcAft>
                <a:spcPts val="0"/>
              </a:spcAft>
              <a:buClr>
                <a:schemeClr val="dk1"/>
              </a:buClr>
              <a:buSzPts val="1333"/>
              <a:buChar char="•"/>
              <a:defRPr sz="1333"/>
            </a:lvl9pPr>
          </a:lstStyle>
          <a:p>
            <a:endParaRPr/>
          </a:p>
        </p:txBody>
      </p:sp>
      <p:sp>
        <p:nvSpPr>
          <p:cNvPr id="60" name="Google Shape;60;p9"/>
          <p:cNvSpPr txBox="1">
            <a:spLocks noGrp="1"/>
          </p:cNvSpPr>
          <p:nvPr>
            <p:ph type="body" idx="2"/>
          </p:nvPr>
        </p:nvSpPr>
        <p:spPr>
          <a:xfrm>
            <a:off x="440889" y="1371600"/>
            <a:ext cx="2064425" cy="254105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667"/>
              </a:spcBef>
              <a:spcAft>
                <a:spcPts val="0"/>
              </a:spcAft>
              <a:buClr>
                <a:schemeClr val="dk1"/>
              </a:buClr>
              <a:buSzPts val="1067"/>
              <a:buNone/>
              <a:defRPr sz="1067"/>
            </a:lvl1pPr>
            <a:lvl2pPr marL="914400" lvl="1" indent="-228600" algn="l">
              <a:lnSpc>
                <a:spcPct val="90000"/>
              </a:lnSpc>
              <a:spcBef>
                <a:spcPts val="333"/>
              </a:spcBef>
              <a:spcAft>
                <a:spcPts val="0"/>
              </a:spcAft>
              <a:buClr>
                <a:schemeClr val="dk1"/>
              </a:buClr>
              <a:buSzPts val="933"/>
              <a:buNone/>
              <a:defRPr sz="933"/>
            </a:lvl2pPr>
            <a:lvl3pPr marL="1371600" lvl="2" indent="-228600" algn="l">
              <a:lnSpc>
                <a:spcPct val="90000"/>
              </a:lnSpc>
              <a:spcBef>
                <a:spcPts val="333"/>
              </a:spcBef>
              <a:spcAft>
                <a:spcPts val="0"/>
              </a:spcAft>
              <a:buClr>
                <a:schemeClr val="dk1"/>
              </a:buClr>
              <a:buSzPts val="800"/>
              <a:buNone/>
              <a:defRPr sz="800"/>
            </a:lvl3pPr>
            <a:lvl4pPr marL="1828800" lvl="3" indent="-228600" algn="l">
              <a:lnSpc>
                <a:spcPct val="90000"/>
              </a:lnSpc>
              <a:spcBef>
                <a:spcPts val="333"/>
              </a:spcBef>
              <a:spcAft>
                <a:spcPts val="0"/>
              </a:spcAft>
              <a:buClr>
                <a:schemeClr val="dk1"/>
              </a:buClr>
              <a:buSzPts val="667"/>
              <a:buNone/>
              <a:defRPr sz="667"/>
            </a:lvl4pPr>
            <a:lvl5pPr marL="2286000" lvl="4" indent="-228600" algn="l">
              <a:lnSpc>
                <a:spcPct val="90000"/>
              </a:lnSpc>
              <a:spcBef>
                <a:spcPts val="333"/>
              </a:spcBef>
              <a:spcAft>
                <a:spcPts val="0"/>
              </a:spcAft>
              <a:buClr>
                <a:schemeClr val="dk1"/>
              </a:buClr>
              <a:buSzPts val="667"/>
              <a:buNone/>
              <a:defRPr sz="667"/>
            </a:lvl5pPr>
            <a:lvl6pPr marL="2743200" lvl="5" indent="-228600" algn="l">
              <a:lnSpc>
                <a:spcPct val="90000"/>
              </a:lnSpc>
              <a:spcBef>
                <a:spcPts val="333"/>
              </a:spcBef>
              <a:spcAft>
                <a:spcPts val="0"/>
              </a:spcAft>
              <a:buClr>
                <a:schemeClr val="dk1"/>
              </a:buClr>
              <a:buSzPts val="667"/>
              <a:buNone/>
              <a:defRPr sz="667"/>
            </a:lvl6pPr>
            <a:lvl7pPr marL="3200400" lvl="6" indent="-228600" algn="l">
              <a:lnSpc>
                <a:spcPct val="90000"/>
              </a:lnSpc>
              <a:spcBef>
                <a:spcPts val="333"/>
              </a:spcBef>
              <a:spcAft>
                <a:spcPts val="0"/>
              </a:spcAft>
              <a:buClr>
                <a:schemeClr val="dk1"/>
              </a:buClr>
              <a:buSzPts val="667"/>
              <a:buNone/>
              <a:defRPr sz="667"/>
            </a:lvl7pPr>
            <a:lvl8pPr marL="3657600" lvl="7" indent="-228600" algn="l">
              <a:lnSpc>
                <a:spcPct val="90000"/>
              </a:lnSpc>
              <a:spcBef>
                <a:spcPts val="333"/>
              </a:spcBef>
              <a:spcAft>
                <a:spcPts val="0"/>
              </a:spcAft>
              <a:buClr>
                <a:schemeClr val="dk1"/>
              </a:buClr>
              <a:buSzPts val="667"/>
              <a:buNone/>
              <a:defRPr sz="667"/>
            </a:lvl8pPr>
            <a:lvl9pPr marL="4114800" lvl="8" indent="-228600" algn="l">
              <a:lnSpc>
                <a:spcPct val="90000"/>
              </a:lnSpc>
              <a:spcBef>
                <a:spcPts val="333"/>
              </a:spcBef>
              <a:spcAft>
                <a:spcPts val="0"/>
              </a:spcAft>
              <a:buClr>
                <a:schemeClr val="dk1"/>
              </a:buClr>
              <a:buSzPts val="667"/>
              <a:buNone/>
              <a:defRPr sz="667"/>
            </a:lvl9pPr>
          </a:lstStyle>
          <a:p>
            <a:endParaRPr/>
          </a:p>
        </p:txBody>
      </p:sp>
      <p:sp>
        <p:nvSpPr>
          <p:cNvPr id="61" name="Google Shape;61;p9"/>
          <p:cNvSpPr txBox="1">
            <a:spLocks noGrp="1"/>
          </p:cNvSpPr>
          <p:nvPr>
            <p:ph type="dt" idx="10"/>
          </p:nvPr>
        </p:nvSpPr>
        <p:spPr>
          <a:xfrm>
            <a:off x="440055" y="4237568"/>
            <a:ext cx="144018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9"/>
          <p:cNvSpPr txBox="1">
            <a:spLocks noGrp="1"/>
          </p:cNvSpPr>
          <p:nvPr>
            <p:ph type="ftr" idx="11"/>
          </p:nvPr>
        </p:nvSpPr>
        <p:spPr>
          <a:xfrm>
            <a:off x="2120265" y="4237568"/>
            <a:ext cx="216027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sldNum" idx="12"/>
          </p:nvPr>
        </p:nvSpPr>
        <p:spPr>
          <a:xfrm>
            <a:off x="4520565" y="4237568"/>
            <a:ext cx="144018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4"/>
        <p:cNvGrpSpPr/>
        <p:nvPr/>
      </p:nvGrpSpPr>
      <p:grpSpPr>
        <a:xfrm>
          <a:off x="0" y="0"/>
          <a:ext cx="0" cy="0"/>
          <a:chOff x="0" y="0"/>
          <a:chExt cx="0" cy="0"/>
        </a:xfrm>
      </p:grpSpPr>
      <p:sp>
        <p:nvSpPr>
          <p:cNvPr id="65" name="Google Shape;65;p10"/>
          <p:cNvSpPr txBox="1">
            <a:spLocks noGrp="1"/>
          </p:cNvSpPr>
          <p:nvPr>
            <p:ph type="title"/>
          </p:nvPr>
        </p:nvSpPr>
        <p:spPr>
          <a:xfrm>
            <a:off x="440889" y="304800"/>
            <a:ext cx="2064425" cy="10668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lt1"/>
              </a:buClr>
              <a:buSzPts val="2133"/>
              <a:buFont typeface="Arial"/>
              <a:buNone/>
              <a:defRPr sz="2133"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6" name="Google Shape;66;p10"/>
          <p:cNvSpPr>
            <a:spLocks noGrp="1"/>
          </p:cNvSpPr>
          <p:nvPr>
            <p:ph type="pic" idx="2"/>
          </p:nvPr>
        </p:nvSpPr>
        <p:spPr>
          <a:xfrm>
            <a:off x="2721174" y="658285"/>
            <a:ext cx="3240405" cy="324908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667"/>
              </a:spcBef>
              <a:spcAft>
                <a:spcPts val="0"/>
              </a:spcAft>
              <a:buClr>
                <a:schemeClr val="dk1"/>
              </a:buClr>
              <a:buSzPts val="2133"/>
              <a:buFont typeface="Arial"/>
              <a:buNone/>
              <a:defRPr sz="2133" b="0" i="0" u="none" strike="noStrike" cap="none">
                <a:solidFill>
                  <a:schemeClr val="dk1"/>
                </a:solidFill>
                <a:latin typeface="Arial"/>
                <a:ea typeface="Arial"/>
                <a:cs typeface="Arial"/>
                <a:sym typeface="Arial"/>
              </a:defRPr>
            </a:lvl1pPr>
            <a:lvl2pPr marR="0" lvl="1" algn="l" rtl="0">
              <a:lnSpc>
                <a:spcPct val="90000"/>
              </a:lnSpc>
              <a:spcBef>
                <a:spcPts val="333"/>
              </a:spcBef>
              <a:spcAft>
                <a:spcPts val="0"/>
              </a:spcAft>
              <a:buClr>
                <a:schemeClr val="dk1"/>
              </a:buClr>
              <a:buSzPts val="1867"/>
              <a:buFont typeface="Arial"/>
              <a:buNone/>
              <a:defRPr sz="1867" b="0" i="0" u="none" strike="noStrike" cap="none">
                <a:solidFill>
                  <a:schemeClr val="dk1"/>
                </a:solidFill>
                <a:latin typeface="Arial"/>
                <a:ea typeface="Arial"/>
                <a:cs typeface="Arial"/>
                <a:sym typeface="Arial"/>
              </a:defRPr>
            </a:lvl2pPr>
            <a:lvl3pPr marR="0" lvl="2" algn="l" rtl="0">
              <a:lnSpc>
                <a:spcPct val="90000"/>
              </a:lnSpc>
              <a:spcBef>
                <a:spcPts val="333"/>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R="0" lvl="3" algn="l" rtl="0">
              <a:lnSpc>
                <a:spcPct val="90000"/>
              </a:lnSpc>
              <a:spcBef>
                <a:spcPts val="333"/>
              </a:spcBef>
              <a:spcAft>
                <a:spcPts val="0"/>
              </a:spcAft>
              <a:buClr>
                <a:schemeClr val="dk1"/>
              </a:buClr>
              <a:buSzPts val="1333"/>
              <a:buFont typeface="Arial"/>
              <a:buNone/>
              <a:defRPr sz="1333" b="0" i="0" u="none" strike="noStrike" cap="none">
                <a:solidFill>
                  <a:schemeClr val="dk1"/>
                </a:solidFill>
                <a:latin typeface="Arial"/>
                <a:ea typeface="Arial"/>
                <a:cs typeface="Arial"/>
                <a:sym typeface="Arial"/>
              </a:defRPr>
            </a:lvl4pPr>
            <a:lvl5pPr marR="0" lvl="4" algn="l" rtl="0">
              <a:lnSpc>
                <a:spcPct val="90000"/>
              </a:lnSpc>
              <a:spcBef>
                <a:spcPts val="333"/>
              </a:spcBef>
              <a:spcAft>
                <a:spcPts val="0"/>
              </a:spcAft>
              <a:buClr>
                <a:schemeClr val="dk1"/>
              </a:buClr>
              <a:buSzPts val="1333"/>
              <a:buFont typeface="Arial"/>
              <a:buNone/>
              <a:defRPr sz="1333" b="0" i="0" u="none" strike="noStrike" cap="none">
                <a:solidFill>
                  <a:schemeClr val="dk1"/>
                </a:solidFill>
                <a:latin typeface="Arial"/>
                <a:ea typeface="Arial"/>
                <a:cs typeface="Arial"/>
                <a:sym typeface="Arial"/>
              </a:defRPr>
            </a:lvl5pPr>
            <a:lvl6pPr marR="0" lvl="5" algn="l" rtl="0">
              <a:lnSpc>
                <a:spcPct val="90000"/>
              </a:lnSpc>
              <a:spcBef>
                <a:spcPts val="333"/>
              </a:spcBef>
              <a:spcAft>
                <a:spcPts val="0"/>
              </a:spcAft>
              <a:buClr>
                <a:schemeClr val="dk1"/>
              </a:buClr>
              <a:buSzPts val="1333"/>
              <a:buFont typeface="Arial"/>
              <a:buNone/>
              <a:defRPr sz="1333" b="0" i="0" u="none" strike="noStrike" cap="none">
                <a:solidFill>
                  <a:schemeClr val="dk1"/>
                </a:solidFill>
                <a:latin typeface="Arial"/>
                <a:ea typeface="Arial"/>
                <a:cs typeface="Arial"/>
                <a:sym typeface="Arial"/>
              </a:defRPr>
            </a:lvl6pPr>
            <a:lvl7pPr marR="0" lvl="6" algn="l" rtl="0">
              <a:lnSpc>
                <a:spcPct val="90000"/>
              </a:lnSpc>
              <a:spcBef>
                <a:spcPts val="333"/>
              </a:spcBef>
              <a:spcAft>
                <a:spcPts val="0"/>
              </a:spcAft>
              <a:buClr>
                <a:schemeClr val="dk1"/>
              </a:buClr>
              <a:buSzPts val="1333"/>
              <a:buFont typeface="Arial"/>
              <a:buNone/>
              <a:defRPr sz="1333" b="0" i="0" u="none" strike="noStrike" cap="none">
                <a:solidFill>
                  <a:schemeClr val="dk1"/>
                </a:solidFill>
                <a:latin typeface="Arial"/>
                <a:ea typeface="Arial"/>
                <a:cs typeface="Arial"/>
                <a:sym typeface="Arial"/>
              </a:defRPr>
            </a:lvl7pPr>
            <a:lvl8pPr marR="0" lvl="7" algn="l" rtl="0">
              <a:lnSpc>
                <a:spcPct val="90000"/>
              </a:lnSpc>
              <a:spcBef>
                <a:spcPts val="333"/>
              </a:spcBef>
              <a:spcAft>
                <a:spcPts val="0"/>
              </a:spcAft>
              <a:buClr>
                <a:schemeClr val="dk1"/>
              </a:buClr>
              <a:buSzPts val="1333"/>
              <a:buFont typeface="Arial"/>
              <a:buNone/>
              <a:defRPr sz="1333" b="0" i="0" u="none" strike="noStrike" cap="none">
                <a:solidFill>
                  <a:schemeClr val="dk1"/>
                </a:solidFill>
                <a:latin typeface="Arial"/>
                <a:ea typeface="Arial"/>
                <a:cs typeface="Arial"/>
                <a:sym typeface="Arial"/>
              </a:defRPr>
            </a:lvl8pPr>
            <a:lvl9pPr marR="0" lvl="8" algn="l" rtl="0">
              <a:lnSpc>
                <a:spcPct val="90000"/>
              </a:lnSpc>
              <a:spcBef>
                <a:spcPts val="333"/>
              </a:spcBef>
              <a:spcAft>
                <a:spcPts val="0"/>
              </a:spcAft>
              <a:buClr>
                <a:schemeClr val="dk1"/>
              </a:buClr>
              <a:buSzPts val="1333"/>
              <a:buFont typeface="Arial"/>
              <a:buNone/>
              <a:defRPr sz="1333" b="0" i="0" u="none" strike="noStrike" cap="none">
                <a:solidFill>
                  <a:schemeClr val="dk1"/>
                </a:solidFill>
                <a:latin typeface="Arial"/>
                <a:ea typeface="Arial"/>
                <a:cs typeface="Arial"/>
                <a:sym typeface="Arial"/>
              </a:defRPr>
            </a:lvl9pPr>
          </a:lstStyle>
          <a:p>
            <a:endParaRPr/>
          </a:p>
        </p:txBody>
      </p:sp>
      <p:sp>
        <p:nvSpPr>
          <p:cNvPr id="67" name="Google Shape;67;p10"/>
          <p:cNvSpPr txBox="1">
            <a:spLocks noGrp="1"/>
          </p:cNvSpPr>
          <p:nvPr>
            <p:ph type="body" idx="1"/>
          </p:nvPr>
        </p:nvSpPr>
        <p:spPr>
          <a:xfrm>
            <a:off x="440889" y="1371600"/>
            <a:ext cx="2064425" cy="254105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667"/>
              </a:spcBef>
              <a:spcAft>
                <a:spcPts val="0"/>
              </a:spcAft>
              <a:buClr>
                <a:schemeClr val="dk1"/>
              </a:buClr>
              <a:buSzPts val="1067"/>
              <a:buNone/>
              <a:defRPr sz="1067"/>
            </a:lvl1pPr>
            <a:lvl2pPr marL="914400" lvl="1" indent="-228600" algn="l">
              <a:lnSpc>
                <a:spcPct val="90000"/>
              </a:lnSpc>
              <a:spcBef>
                <a:spcPts val="333"/>
              </a:spcBef>
              <a:spcAft>
                <a:spcPts val="0"/>
              </a:spcAft>
              <a:buClr>
                <a:schemeClr val="dk1"/>
              </a:buClr>
              <a:buSzPts val="933"/>
              <a:buNone/>
              <a:defRPr sz="933"/>
            </a:lvl2pPr>
            <a:lvl3pPr marL="1371600" lvl="2" indent="-228600" algn="l">
              <a:lnSpc>
                <a:spcPct val="90000"/>
              </a:lnSpc>
              <a:spcBef>
                <a:spcPts val="333"/>
              </a:spcBef>
              <a:spcAft>
                <a:spcPts val="0"/>
              </a:spcAft>
              <a:buClr>
                <a:schemeClr val="dk1"/>
              </a:buClr>
              <a:buSzPts val="800"/>
              <a:buNone/>
              <a:defRPr sz="800"/>
            </a:lvl3pPr>
            <a:lvl4pPr marL="1828800" lvl="3" indent="-228600" algn="l">
              <a:lnSpc>
                <a:spcPct val="90000"/>
              </a:lnSpc>
              <a:spcBef>
                <a:spcPts val="333"/>
              </a:spcBef>
              <a:spcAft>
                <a:spcPts val="0"/>
              </a:spcAft>
              <a:buClr>
                <a:schemeClr val="dk1"/>
              </a:buClr>
              <a:buSzPts val="667"/>
              <a:buNone/>
              <a:defRPr sz="667"/>
            </a:lvl4pPr>
            <a:lvl5pPr marL="2286000" lvl="4" indent="-228600" algn="l">
              <a:lnSpc>
                <a:spcPct val="90000"/>
              </a:lnSpc>
              <a:spcBef>
                <a:spcPts val="333"/>
              </a:spcBef>
              <a:spcAft>
                <a:spcPts val="0"/>
              </a:spcAft>
              <a:buClr>
                <a:schemeClr val="dk1"/>
              </a:buClr>
              <a:buSzPts val="667"/>
              <a:buNone/>
              <a:defRPr sz="667"/>
            </a:lvl5pPr>
            <a:lvl6pPr marL="2743200" lvl="5" indent="-228600" algn="l">
              <a:lnSpc>
                <a:spcPct val="90000"/>
              </a:lnSpc>
              <a:spcBef>
                <a:spcPts val="333"/>
              </a:spcBef>
              <a:spcAft>
                <a:spcPts val="0"/>
              </a:spcAft>
              <a:buClr>
                <a:schemeClr val="dk1"/>
              </a:buClr>
              <a:buSzPts val="667"/>
              <a:buNone/>
              <a:defRPr sz="667"/>
            </a:lvl6pPr>
            <a:lvl7pPr marL="3200400" lvl="6" indent="-228600" algn="l">
              <a:lnSpc>
                <a:spcPct val="90000"/>
              </a:lnSpc>
              <a:spcBef>
                <a:spcPts val="333"/>
              </a:spcBef>
              <a:spcAft>
                <a:spcPts val="0"/>
              </a:spcAft>
              <a:buClr>
                <a:schemeClr val="dk1"/>
              </a:buClr>
              <a:buSzPts val="667"/>
              <a:buNone/>
              <a:defRPr sz="667"/>
            </a:lvl7pPr>
            <a:lvl8pPr marL="3657600" lvl="7" indent="-228600" algn="l">
              <a:lnSpc>
                <a:spcPct val="90000"/>
              </a:lnSpc>
              <a:spcBef>
                <a:spcPts val="333"/>
              </a:spcBef>
              <a:spcAft>
                <a:spcPts val="0"/>
              </a:spcAft>
              <a:buClr>
                <a:schemeClr val="dk1"/>
              </a:buClr>
              <a:buSzPts val="667"/>
              <a:buNone/>
              <a:defRPr sz="667"/>
            </a:lvl8pPr>
            <a:lvl9pPr marL="4114800" lvl="8" indent="-228600" algn="l">
              <a:lnSpc>
                <a:spcPct val="90000"/>
              </a:lnSpc>
              <a:spcBef>
                <a:spcPts val="333"/>
              </a:spcBef>
              <a:spcAft>
                <a:spcPts val="0"/>
              </a:spcAft>
              <a:buClr>
                <a:schemeClr val="dk1"/>
              </a:buClr>
              <a:buSzPts val="667"/>
              <a:buNone/>
              <a:defRPr sz="667"/>
            </a:lvl9pPr>
          </a:lstStyle>
          <a:p>
            <a:endParaRPr/>
          </a:p>
        </p:txBody>
      </p:sp>
      <p:sp>
        <p:nvSpPr>
          <p:cNvPr id="68" name="Google Shape;68;p10"/>
          <p:cNvSpPr txBox="1">
            <a:spLocks noGrp="1"/>
          </p:cNvSpPr>
          <p:nvPr>
            <p:ph type="dt" idx="10"/>
          </p:nvPr>
        </p:nvSpPr>
        <p:spPr>
          <a:xfrm>
            <a:off x="440055" y="4237568"/>
            <a:ext cx="144018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0"/>
          <p:cNvSpPr txBox="1">
            <a:spLocks noGrp="1"/>
          </p:cNvSpPr>
          <p:nvPr>
            <p:ph type="ftr" idx="11"/>
          </p:nvPr>
        </p:nvSpPr>
        <p:spPr>
          <a:xfrm>
            <a:off x="2120265" y="4237568"/>
            <a:ext cx="216027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sldNum" idx="12"/>
          </p:nvPr>
        </p:nvSpPr>
        <p:spPr>
          <a:xfrm>
            <a:off x="4520565" y="4237568"/>
            <a:ext cx="144018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body" idx="1"/>
          </p:nvPr>
        </p:nvSpPr>
        <p:spPr>
          <a:xfrm>
            <a:off x="440055" y="1217083"/>
            <a:ext cx="5520690" cy="2900892"/>
          </a:xfrm>
          <a:prstGeom prst="rect">
            <a:avLst/>
          </a:prstGeom>
          <a:noFill/>
          <a:ln>
            <a:noFill/>
          </a:ln>
        </p:spPr>
        <p:txBody>
          <a:bodyPr spcFirstLastPara="1" wrap="square" lIns="91425" tIns="45700" rIns="91425" bIns="45700" anchor="t" anchorCtr="0">
            <a:normAutofit/>
          </a:bodyPr>
          <a:lstStyle>
            <a:lvl1pPr marL="457200" marR="0" lvl="0" indent="-347154" algn="l" rtl="0">
              <a:lnSpc>
                <a:spcPct val="90000"/>
              </a:lnSpc>
              <a:spcBef>
                <a:spcPts val="667"/>
              </a:spcBef>
              <a:spcAft>
                <a:spcPts val="0"/>
              </a:spcAft>
              <a:buClr>
                <a:schemeClr val="dk1"/>
              </a:buClr>
              <a:buSzPts val="1867"/>
              <a:buFont typeface="Arial"/>
              <a:buChar char="•"/>
              <a:defRPr sz="1867" b="0" i="0" u="none" strike="noStrike" cap="none">
                <a:solidFill>
                  <a:schemeClr val="dk1"/>
                </a:solidFill>
                <a:latin typeface="Arial"/>
                <a:ea typeface="Arial"/>
                <a:cs typeface="Arial"/>
                <a:sym typeface="Arial"/>
              </a:defRPr>
            </a:lvl1pPr>
            <a:lvl2pPr marL="914400" marR="0" lvl="1" indent="-330200" algn="l" rtl="0">
              <a:lnSpc>
                <a:spcPct val="90000"/>
              </a:lnSpc>
              <a:spcBef>
                <a:spcPts val="333"/>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13245" algn="l" rtl="0">
              <a:lnSpc>
                <a:spcPct val="90000"/>
              </a:lnSpc>
              <a:spcBef>
                <a:spcPts val="333"/>
              </a:spcBef>
              <a:spcAft>
                <a:spcPts val="0"/>
              </a:spcAft>
              <a:buClr>
                <a:schemeClr val="dk1"/>
              </a:buClr>
              <a:buSzPts val="1333"/>
              <a:buFont typeface="Arial"/>
              <a:buChar char="•"/>
              <a:defRPr sz="1333" b="0" i="0" u="none" strike="noStrike" cap="none">
                <a:solidFill>
                  <a:schemeClr val="dk1"/>
                </a:solidFill>
                <a:latin typeface="Arial"/>
                <a:ea typeface="Arial"/>
                <a:cs typeface="Arial"/>
                <a:sym typeface="Arial"/>
              </a:defRPr>
            </a:lvl3pPr>
            <a:lvl4pPr marL="1828800" marR="0" lvl="3" indent="-304800" algn="l" rtl="0">
              <a:lnSpc>
                <a:spcPct val="90000"/>
              </a:lnSpc>
              <a:spcBef>
                <a:spcPts val="333"/>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90000"/>
              </a:lnSpc>
              <a:spcBef>
                <a:spcPts val="333"/>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90000"/>
              </a:lnSpc>
              <a:spcBef>
                <a:spcPts val="333"/>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90000"/>
              </a:lnSpc>
              <a:spcBef>
                <a:spcPts val="333"/>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90000"/>
              </a:lnSpc>
              <a:spcBef>
                <a:spcPts val="333"/>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90000"/>
              </a:lnSpc>
              <a:spcBef>
                <a:spcPts val="333"/>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1" name="Google Shape;11;p1"/>
          <p:cNvSpPr txBox="1">
            <a:spLocks noGrp="1"/>
          </p:cNvSpPr>
          <p:nvPr>
            <p:ph type="dt" idx="10"/>
          </p:nvPr>
        </p:nvSpPr>
        <p:spPr>
          <a:xfrm>
            <a:off x="440055" y="4237568"/>
            <a:ext cx="1440180" cy="243417"/>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ftr" idx="11"/>
          </p:nvPr>
        </p:nvSpPr>
        <p:spPr>
          <a:xfrm>
            <a:off x="2120265" y="4237568"/>
            <a:ext cx="2160270" cy="24341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8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sldNum" idx="12"/>
          </p:nvPr>
        </p:nvSpPr>
        <p:spPr>
          <a:xfrm>
            <a:off x="4520565" y="4237568"/>
            <a:ext cx="1440180" cy="24341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b="0" i="0" u="none" strike="noStrike" cap="none">
                <a:solidFill>
                  <a:srgbClr val="888888"/>
                </a:solidFill>
                <a:latin typeface="Arial"/>
                <a:ea typeface="Arial"/>
                <a:cs typeface="Arial"/>
                <a:sym typeface="Arial"/>
              </a:defRPr>
            </a:lvl1pPr>
            <a:lvl2pPr marL="0" marR="0" lvl="1" indent="0" algn="r" rtl="0">
              <a:spcBef>
                <a:spcPts val="0"/>
              </a:spcBef>
              <a:buNone/>
              <a:defRPr sz="800" b="0" i="0" u="none" strike="noStrike" cap="none">
                <a:solidFill>
                  <a:srgbClr val="888888"/>
                </a:solidFill>
                <a:latin typeface="Arial"/>
                <a:ea typeface="Arial"/>
                <a:cs typeface="Arial"/>
                <a:sym typeface="Arial"/>
              </a:defRPr>
            </a:lvl2pPr>
            <a:lvl3pPr marL="0" marR="0" lvl="2" indent="0" algn="r" rtl="0">
              <a:spcBef>
                <a:spcPts val="0"/>
              </a:spcBef>
              <a:buNone/>
              <a:defRPr sz="800" b="0" i="0" u="none" strike="noStrike" cap="none">
                <a:solidFill>
                  <a:srgbClr val="888888"/>
                </a:solidFill>
                <a:latin typeface="Arial"/>
                <a:ea typeface="Arial"/>
                <a:cs typeface="Arial"/>
                <a:sym typeface="Arial"/>
              </a:defRPr>
            </a:lvl3pPr>
            <a:lvl4pPr marL="0" marR="0" lvl="3" indent="0" algn="r" rtl="0">
              <a:spcBef>
                <a:spcPts val="0"/>
              </a:spcBef>
              <a:buNone/>
              <a:defRPr sz="800" b="0" i="0" u="none" strike="noStrike" cap="none">
                <a:solidFill>
                  <a:srgbClr val="888888"/>
                </a:solidFill>
                <a:latin typeface="Arial"/>
                <a:ea typeface="Arial"/>
                <a:cs typeface="Arial"/>
                <a:sym typeface="Arial"/>
              </a:defRPr>
            </a:lvl4pPr>
            <a:lvl5pPr marL="0" marR="0" lvl="4" indent="0" algn="r" rtl="0">
              <a:spcBef>
                <a:spcPts val="0"/>
              </a:spcBef>
              <a:buNone/>
              <a:defRPr sz="800" b="0" i="0" u="none" strike="noStrike" cap="none">
                <a:solidFill>
                  <a:srgbClr val="888888"/>
                </a:solidFill>
                <a:latin typeface="Arial"/>
                <a:ea typeface="Arial"/>
                <a:cs typeface="Arial"/>
                <a:sym typeface="Arial"/>
              </a:defRPr>
            </a:lvl5pPr>
            <a:lvl6pPr marL="0" marR="0" lvl="5" indent="0" algn="r" rtl="0">
              <a:spcBef>
                <a:spcPts val="0"/>
              </a:spcBef>
              <a:buNone/>
              <a:defRPr sz="800" b="0" i="0" u="none" strike="noStrike" cap="none">
                <a:solidFill>
                  <a:srgbClr val="888888"/>
                </a:solidFill>
                <a:latin typeface="Arial"/>
                <a:ea typeface="Arial"/>
                <a:cs typeface="Arial"/>
                <a:sym typeface="Arial"/>
              </a:defRPr>
            </a:lvl6pPr>
            <a:lvl7pPr marL="0" marR="0" lvl="6" indent="0" algn="r" rtl="0">
              <a:spcBef>
                <a:spcPts val="0"/>
              </a:spcBef>
              <a:buNone/>
              <a:defRPr sz="800" b="0" i="0" u="none" strike="noStrike" cap="none">
                <a:solidFill>
                  <a:srgbClr val="888888"/>
                </a:solidFill>
                <a:latin typeface="Arial"/>
                <a:ea typeface="Arial"/>
                <a:cs typeface="Arial"/>
                <a:sym typeface="Arial"/>
              </a:defRPr>
            </a:lvl7pPr>
            <a:lvl8pPr marL="0" marR="0" lvl="7" indent="0" algn="r" rtl="0">
              <a:spcBef>
                <a:spcPts val="0"/>
              </a:spcBef>
              <a:buNone/>
              <a:defRPr sz="800" b="0" i="0" u="none" strike="noStrike" cap="none">
                <a:solidFill>
                  <a:srgbClr val="888888"/>
                </a:solidFill>
                <a:latin typeface="Arial"/>
                <a:ea typeface="Arial"/>
                <a:cs typeface="Arial"/>
                <a:sym typeface="Arial"/>
              </a:defRPr>
            </a:lvl8pPr>
            <a:lvl9pPr marL="0" marR="0" lvl="8" indent="0" algn="r" rtl="0">
              <a:spcBef>
                <a:spcPts val="0"/>
              </a:spcBef>
              <a:buNone/>
              <a:defRPr sz="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txBox="1">
            <a:spLocks noGrp="1"/>
          </p:cNvSpPr>
          <p:nvPr>
            <p:ph type="ctrTitle"/>
          </p:nvPr>
        </p:nvSpPr>
        <p:spPr>
          <a:xfrm>
            <a:off x="480060" y="748242"/>
            <a:ext cx="5440800" cy="15918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endParaRPr/>
          </a:p>
        </p:txBody>
      </p:sp>
      <p:sp>
        <p:nvSpPr>
          <p:cNvPr id="89" name="Google Shape;89;p13"/>
          <p:cNvSpPr txBox="1">
            <a:spLocks noGrp="1"/>
          </p:cNvSpPr>
          <p:nvPr>
            <p:ph type="subTitle" idx="1"/>
          </p:nvPr>
        </p:nvSpPr>
        <p:spPr>
          <a:xfrm>
            <a:off x="800100" y="371458"/>
            <a:ext cx="4800600" cy="3133500"/>
          </a:xfrm>
          <a:prstGeom prst="rect">
            <a:avLst/>
          </a:prstGeom>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100"/>
              <a:buFont typeface="Arial"/>
              <a:buNone/>
            </a:pPr>
            <a:r>
              <a:rPr lang="en-US" sz="2200">
                <a:latin typeface="Fredoka One"/>
                <a:ea typeface="Fredoka One"/>
                <a:cs typeface="Fredoka One"/>
                <a:sym typeface="Fredoka One"/>
              </a:rPr>
              <a:t>Directions</a:t>
            </a:r>
            <a:r>
              <a:rPr lang="en-US" sz="2200"/>
              <a:t>:</a:t>
            </a:r>
            <a:endParaRPr sz="2200"/>
          </a:p>
          <a:p>
            <a:pPr marL="0" lvl="0" indent="0" algn="l" rtl="0">
              <a:lnSpc>
                <a:spcPct val="100000"/>
              </a:lnSpc>
              <a:spcBef>
                <a:spcPts val="0"/>
              </a:spcBef>
              <a:spcAft>
                <a:spcPts val="0"/>
              </a:spcAft>
              <a:buClr>
                <a:schemeClr val="dk1"/>
              </a:buClr>
              <a:buSzPts val="1100"/>
              <a:buFont typeface="Arial"/>
              <a:buNone/>
            </a:pPr>
            <a:r>
              <a:rPr lang="en-US" sz="2400">
                <a:latin typeface="Patrick Hand"/>
                <a:ea typeface="Patrick Hand"/>
                <a:cs typeface="Patrick Hand"/>
                <a:sym typeface="Patrick Hand"/>
              </a:rPr>
              <a:t>Read the word in the Christmas tree. Find the word on the right that means the OPPOSITE (antonym). Drag and drop the red rectangle on the correct answer. The red rectangle is at the bottom. This is worth 10 points.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142"/>
        <p:cNvGrpSpPr/>
        <p:nvPr/>
      </p:nvGrpSpPr>
      <p:grpSpPr>
        <a:xfrm>
          <a:off x="0" y="0"/>
          <a:ext cx="0" cy="0"/>
          <a:chOff x="0" y="0"/>
          <a:chExt cx="0" cy="0"/>
        </a:xfrm>
      </p:grpSpPr>
      <p:sp>
        <p:nvSpPr>
          <p:cNvPr id="143" name="Google Shape;143;p22"/>
          <p:cNvSpPr/>
          <p:nvPr/>
        </p:nvSpPr>
        <p:spPr>
          <a:xfrm>
            <a:off x="485404" y="3884826"/>
            <a:ext cx="1193400" cy="523200"/>
          </a:xfrm>
          <a:prstGeom prst="rect">
            <a:avLst/>
          </a:prstGeom>
          <a:solidFill>
            <a:srgbClr val="E81A4B">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148"/>
        <p:cNvGrpSpPr/>
        <p:nvPr/>
      </p:nvGrpSpPr>
      <p:grpSpPr>
        <a:xfrm>
          <a:off x="0" y="0"/>
          <a:ext cx="0" cy="0"/>
          <a:chOff x="0" y="0"/>
          <a:chExt cx="0" cy="0"/>
        </a:xfrm>
      </p:grpSpPr>
      <p:sp>
        <p:nvSpPr>
          <p:cNvPr id="149" name="Google Shape;149;p23"/>
          <p:cNvSpPr/>
          <p:nvPr/>
        </p:nvSpPr>
        <p:spPr>
          <a:xfrm>
            <a:off x="536402" y="3831330"/>
            <a:ext cx="1193400" cy="523200"/>
          </a:xfrm>
          <a:prstGeom prst="rect">
            <a:avLst/>
          </a:prstGeom>
          <a:solidFill>
            <a:srgbClr val="E81A4B">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14"/>
          <p:cNvSpPr/>
          <p:nvPr/>
        </p:nvSpPr>
        <p:spPr>
          <a:xfrm>
            <a:off x="558554" y="3881086"/>
            <a:ext cx="1193400" cy="523200"/>
          </a:xfrm>
          <a:prstGeom prst="rect">
            <a:avLst/>
          </a:prstGeom>
          <a:solidFill>
            <a:srgbClr val="E81A4B">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100"/>
        <p:cNvGrpSpPr/>
        <p:nvPr/>
      </p:nvGrpSpPr>
      <p:grpSpPr>
        <a:xfrm>
          <a:off x="0" y="0"/>
          <a:ext cx="0" cy="0"/>
          <a:chOff x="0" y="0"/>
          <a:chExt cx="0" cy="0"/>
        </a:xfrm>
      </p:grpSpPr>
      <p:sp>
        <p:nvSpPr>
          <p:cNvPr id="101" name="Google Shape;101;p15"/>
          <p:cNvSpPr/>
          <p:nvPr/>
        </p:nvSpPr>
        <p:spPr>
          <a:xfrm>
            <a:off x="497127" y="3853205"/>
            <a:ext cx="1193400" cy="523200"/>
          </a:xfrm>
          <a:prstGeom prst="rect">
            <a:avLst/>
          </a:prstGeom>
          <a:solidFill>
            <a:srgbClr val="E81A4B">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106"/>
        <p:cNvGrpSpPr/>
        <p:nvPr/>
      </p:nvGrpSpPr>
      <p:grpSpPr>
        <a:xfrm>
          <a:off x="0" y="0"/>
          <a:ext cx="0" cy="0"/>
          <a:chOff x="0" y="0"/>
          <a:chExt cx="0" cy="0"/>
        </a:xfrm>
      </p:grpSpPr>
      <p:sp>
        <p:nvSpPr>
          <p:cNvPr id="107" name="Google Shape;107;p16"/>
          <p:cNvSpPr/>
          <p:nvPr/>
        </p:nvSpPr>
        <p:spPr>
          <a:xfrm>
            <a:off x="469463" y="3880131"/>
            <a:ext cx="1193400" cy="523200"/>
          </a:xfrm>
          <a:prstGeom prst="rect">
            <a:avLst/>
          </a:prstGeom>
          <a:solidFill>
            <a:srgbClr val="E81A4B">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112"/>
        <p:cNvGrpSpPr/>
        <p:nvPr/>
      </p:nvGrpSpPr>
      <p:grpSpPr>
        <a:xfrm>
          <a:off x="0" y="0"/>
          <a:ext cx="0" cy="0"/>
          <a:chOff x="0" y="0"/>
          <a:chExt cx="0" cy="0"/>
        </a:xfrm>
      </p:grpSpPr>
      <p:sp>
        <p:nvSpPr>
          <p:cNvPr id="113" name="Google Shape;113;p17"/>
          <p:cNvSpPr/>
          <p:nvPr/>
        </p:nvSpPr>
        <p:spPr>
          <a:xfrm>
            <a:off x="476015" y="3878938"/>
            <a:ext cx="1193400" cy="523200"/>
          </a:xfrm>
          <a:prstGeom prst="rect">
            <a:avLst/>
          </a:prstGeom>
          <a:solidFill>
            <a:srgbClr val="E81A4B">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118"/>
        <p:cNvGrpSpPr/>
        <p:nvPr/>
      </p:nvGrpSpPr>
      <p:grpSpPr>
        <a:xfrm>
          <a:off x="0" y="0"/>
          <a:ext cx="0" cy="0"/>
          <a:chOff x="0" y="0"/>
          <a:chExt cx="0" cy="0"/>
        </a:xfrm>
      </p:grpSpPr>
      <p:sp>
        <p:nvSpPr>
          <p:cNvPr id="119" name="Google Shape;119;p18"/>
          <p:cNvSpPr/>
          <p:nvPr/>
        </p:nvSpPr>
        <p:spPr>
          <a:xfrm>
            <a:off x="491981" y="3865145"/>
            <a:ext cx="1193400" cy="523200"/>
          </a:xfrm>
          <a:prstGeom prst="rect">
            <a:avLst/>
          </a:prstGeom>
          <a:solidFill>
            <a:srgbClr val="E81A4B">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124"/>
        <p:cNvGrpSpPr/>
        <p:nvPr/>
      </p:nvGrpSpPr>
      <p:grpSpPr>
        <a:xfrm>
          <a:off x="0" y="0"/>
          <a:ext cx="0" cy="0"/>
          <a:chOff x="0" y="0"/>
          <a:chExt cx="0" cy="0"/>
        </a:xfrm>
      </p:grpSpPr>
      <p:sp>
        <p:nvSpPr>
          <p:cNvPr id="125" name="Google Shape;125;p19"/>
          <p:cNvSpPr/>
          <p:nvPr/>
        </p:nvSpPr>
        <p:spPr>
          <a:xfrm>
            <a:off x="487739" y="3888375"/>
            <a:ext cx="1193400" cy="523200"/>
          </a:xfrm>
          <a:prstGeom prst="rect">
            <a:avLst/>
          </a:prstGeom>
          <a:solidFill>
            <a:srgbClr val="E81A4B">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130"/>
        <p:cNvGrpSpPr/>
        <p:nvPr/>
      </p:nvGrpSpPr>
      <p:grpSpPr>
        <a:xfrm>
          <a:off x="0" y="0"/>
          <a:ext cx="0" cy="0"/>
          <a:chOff x="0" y="0"/>
          <a:chExt cx="0" cy="0"/>
        </a:xfrm>
      </p:grpSpPr>
      <p:sp>
        <p:nvSpPr>
          <p:cNvPr id="131" name="Google Shape;131;p20"/>
          <p:cNvSpPr/>
          <p:nvPr/>
        </p:nvSpPr>
        <p:spPr>
          <a:xfrm>
            <a:off x="544887" y="3896345"/>
            <a:ext cx="1193400" cy="523200"/>
          </a:xfrm>
          <a:prstGeom prst="rect">
            <a:avLst/>
          </a:prstGeom>
          <a:solidFill>
            <a:srgbClr val="E81A4B">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136"/>
        <p:cNvGrpSpPr/>
        <p:nvPr/>
      </p:nvGrpSpPr>
      <p:grpSpPr>
        <a:xfrm>
          <a:off x="0" y="0"/>
          <a:ext cx="0" cy="0"/>
          <a:chOff x="0" y="0"/>
          <a:chExt cx="0" cy="0"/>
        </a:xfrm>
      </p:grpSpPr>
      <p:sp>
        <p:nvSpPr>
          <p:cNvPr id="137" name="Google Shape;137;p21"/>
          <p:cNvSpPr/>
          <p:nvPr/>
        </p:nvSpPr>
        <p:spPr>
          <a:xfrm>
            <a:off x="513068" y="3844962"/>
            <a:ext cx="1193400" cy="523200"/>
          </a:xfrm>
          <a:prstGeom prst="rect">
            <a:avLst/>
          </a:prstGeom>
          <a:solidFill>
            <a:srgbClr val="E81A4B">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59</Words>
  <Application>Microsoft Office PowerPoint</Application>
  <PresentationFormat>Custom</PresentationFormat>
  <Paragraphs>13</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Jonathan Juka</cp:lastModifiedBy>
  <cp:revision>2</cp:revision>
  <dcterms:modified xsi:type="dcterms:W3CDTF">2022-12-19T15:51:14Z</dcterms:modified>
</cp:coreProperties>
</file>